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95" r:id="rId2"/>
    <p:sldId id="256" r:id="rId3"/>
    <p:sldId id="274" r:id="rId4"/>
    <p:sldId id="275" r:id="rId5"/>
    <p:sldId id="276" r:id="rId6"/>
    <p:sldId id="278" r:id="rId7"/>
    <p:sldId id="284" r:id="rId8"/>
    <p:sldId id="285" r:id="rId9"/>
    <p:sldId id="281" r:id="rId10"/>
    <p:sldId id="294" r:id="rId11"/>
    <p:sldId id="280" r:id="rId12"/>
    <p:sldId id="279" r:id="rId13"/>
    <p:sldId id="292" r:id="rId14"/>
    <p:sldId id="286" r:id="rId15"/>
    <p:sldId id="290" r:id="rId16"/>
    <p:sldId id="282" r:id="rId17"/>
    <p:sldId id="289" r:id="rId18"/>
    <p:sldId id="288" r:id="rId19"/>
    <p:sldId id="283" r:id="rId20"/>
    <p:sldId id="291" r:id="rId21"/>
    <p:sldId id="293" r:id="rId22"/>
    <p:sldId id="287"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92" autoAdjust="0"/>
  </p:normalViewPr>
  <p:slideViewPr>
    <p:cSldViewPr snapToGrid="0" snapToObjects="1">
      <p:cViewPr varScale="1">
        <p:scale>
          <a:sx n="45" d="100"/>
          <a:sy n="45" d="100"/>
        </p:scale>
        <p:origin x="1888" y="40"/>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1368" y="4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F578C-64C5-5342-9127-98E65EAB1899}" type="doc">
      <dgm:prSet loTypeId="urn:microsoft.com/office/officeart/2009/3/layout/PhasedProcess" loCatId="" qsTypeId="urn:microsoft.com/office/officeart/2005/8/quickstyle/simple4" qsCatId="simple" csTypeId="urn:microsoft.com/office/officeart/2005/8/colors/accent1_2" csCatId="accent1" phldr="1"/>
      <dgm:spPr/>
      <dgm:t>
        <a:bodyPr/>
        <a:lstStyle/>
        <a:p>
          <a:endParaRPr lang="en-US"/>
        </a:p>
      </dgm:t>
    </dgm:pt>
    <dgm:pt modelId="{9122C672-DBD8-2140-9789-EE9404040D8D}">
      <dgm:prSet phldrT="[Text]"/>
      <dgm:spPr/>
      <dgm:t>
        <a:bodyPr/>
        <a:lstStyle/>
        <a:p>
          <a:r>
            <a:rPr lang="en-US" dirty="0">
              <a:latin typeface="Avenir Book"/>
              <a:cs typeface="Avenir Book"/>
            </a:rPr>
            <a:t>Income</a:t>
          </a:r>
        </a:p>
      </dgm:t>
    </dgm:pt>
    <dgm:pt modelId="{87B173FA-B907-4343-8753-F9C059782178}" type="parTrans" cxnId="{A219447B-28FF-7647-A9CC-E09F3577EE6D}">
      <dgm:prSet/>
      <dgm:spPr/>
      <dgm:t>
        <a:bodyPr/>
        <a:lstStyle/>
        <a:p>
          <a:endParaRPr lang="en-US"/>
        </a:p>
      </dgm:t>
    </dgm:pt>
    <dgm:pt modelId="{25773788-659D-CB48-9FE0-B6CD7B8605DB}" type="sibTrans" cxnId="{A219447B-28FF-7647-A9CC-E09F3577EE6D}">
      <dgm:prSet/>
      <dgm:spPr/>
      <dgm:t>
        <a:bodyPr/>
        <a:lstStyle/>
        <a:p>
          <a:endParaRPr lang="en-US"/>
        </a:p>
      </dgm:t>
    </dgm:pt>
    <dgm:pt modelId="{50C75B4D-FAA8-724D-A23A-171B43AAE47F}">
      <dgm:prSet phldrT="[Text]"/>
      <dgm:spPr/>
      <dgm:t>
        <a:bodyPr/>
        <a:lstStyle/>
        <a:p>
          <a:r>
            <a:rPr lang="en-US" dirty="0">
              <a:latin typeface="Avenir Book"/>
              <a:cs typeface="Avenir Book"/>
            </a:rPr>
            <a:t>Earned</a:t>
          </a:r>
        </a:p>
      </dgm:t>
    </dgm:pt>
    <dgm:pt modelId="{FB485326-962B-C341-99E3-651C3C4F6820}" type="parTrans" cxnId="{3B1357A0-E5C4-7F49-88A3-3179B5D5C74A}">
      <dgm:prSet/>
      <dgm:spPr/>
      <dgm:t>
        <a:bodyPr/>
        <a:lstStyle/>
        <a:p>
          <a:endParaRPr lang="en-US"/>
        </a:p>
      </dgm:t>
    </dgm:pt>
    <dgm:pt modelId="{9A66CD8C-0459-A646-A70A-130F77B8FB4C}" type="sibTrans" cxnId="{3B1357A0-E5C4-7F49-88A3-3179B5D5C74A}">
      <dgm:prSet/>
      <dgm:spPr/>
      <dgm:t>
        <a:bodyPr/>
        <a:lstStyle/>
        <a:p>
          <a:endParaRPr lang="en-US"/>
        </a:p>
      </dgm:t>
    </dgm:pt>
    <dgm:pt modelId="{E4B293E5-BF69-3B40-8486-9EB61518B08D}">
      <dgm:prSet phldrT="[Text]"/>
      <dgm:spPr/>
      <dgm:t>
        <a:bodyPr/>
        <a:lstStyle/>
        <a:p>
          <a:r>
            <a:rPr lang="en-US" dirty="0">
              <a:latin typeface="Avenir Book"/>
              <a:cs typeface="Avenir Book"/>
            </a:rPr>
            <a:t>Portfolio</a:t>
          </a:r>
        </a:p>
      </dgm:t>
    </dgm:pt>
    <dgm:pt modelId="{F9E38259-BE04-3B4F-9960-BA448BF77626}" type="parTrans" cxnId="{3C6D5DCC-1A2D-7946-96C1-94DAE40B4671}">
      <dgm:prSet/>
      <dgm:spPr/>
      <dgm:t>
        <a:bodyPr/>
        <a:lstStyle/>
        <a:p>
          <a:endParaRPr lang="en-US"/>
        </a:p>
      </dgm:t>
    </dgm:pt>
    <dgm:pt modelId="{268EF2DA-7ABC-BC48-AA3A-4E95090D754F}" type="sibTrans" cxnId="{3C6D5DCC-1A2D-7946-96C1-94DAE40B4671}">
      <dgm:prSet/>
      <dgm:spPr/>
      <dgm:t>
        <a:bodyPr/>
        <a:lstStyle/>
        <a:p>
          <a:endParaRPr lang="en-US"/>
        </a:p>
      </dgm:t>
    </dgm:pt>
    <dgm:pt modelId="{C2FD32E2-650B-ED4C-89FF-72BB01205511}">
      <dgm:prSet phldrT="[Text]"/>
      <dgm:spPr/>
      <dgm:t>
        <a:bodyPr/>
        <a:lstStyle/>
        <a:p>
          <a:r>
            <a:rPr lang="en-US" dirty="0">
              <a:latin typeface="Avenir Book"/>
              <a:cs typeface="Avenir Book"/>
            </a:rPr>
            <a:t>Gifted or borrowed</a:t>
          </a:r>
        </a:p>
      </dgm:t>
    </dgm:pt>
    <dgm:pt modelId="{F3C9A8CD-CC94-4E4A-8F7E-FF538C70C955}" type="parTrans" cxnId="{28FB20BA-648A-1B41-B884-D6894A6EF0E7}">
      <dgm:prSet/>
      <dgm:spPr/>
      <dgm:t>
        <a:bodyPr/>
        <a:lstStyle/>
        <a:p>
          <a:endParaRPr lang="en-US"/>
        </a:p>
      </dgm:t>
    </dgm:pt>
    <dgm:pt modelId="{EC57FB13-DB50-2746-BDAC-004390609F87}" type="sibTrans" cxnId="{28FB20BA-648A-1B41-B884-D6894A6EF0E7}">
      <dgm:prSet/>
      <dgm:spPr/>
      <dgm:t>
        <a:bodyPr/>
        <a:lstStyle/>
        <a:p>
          <a:endParaRPr lang="en-US"/>
        </a:p>
      </dgm:t>
    </dgm:pt>
    <dgm:pt modelId="{0881073F-0BB1-1742-9C58-B75A2F9775BA}">
      <dgm:prSet phldrT="[Text]"/>
      <dgm:spPr/>
      <dgm:t>
        <a:bodyPr/>
        <a:lstStyle/>
        <a:p>
          <a:r>
            <a:rPr lang="en-US" dirty="0">
              <a:latin typeface="Avenir Book"/>
              <a:cs typeface="Avenir Book"/>
            </a:rPr>
            <a:t>Expenses</a:t>
          </a:r>
        </a:p>
      </dgm:t>
    </dgm:pt>
    <dgm:pt modelId="{01175CD1-DE66-C249-842C-A4A97DE087D4}" type="parTrans" cxnId="{41A40C94-D343-0045-9652-B60BD8FF153F}">
      <dgm:prSet/>
      <dgm:spPr/>
      <dgm:t>
        <a:bodyPr/>
        <a:lstStyle/>
        <a:p>
          <a:endParaRPr lang="en-US"/>
        </a:p>
      </dgm:t>
    </dgm:pt>
    <dgm:pt modelId="{CF04EF2F-6B59-2446-BF42-CC98B77A9BA2}" type="sibTrans" cxnId="{41A40C94-D343-0045-9652-B60BD8FF153F}">
      <dgm:prSet/>
      <dgm:spPr/>
      <dgm:t>
        <a:bodyPr/>
        <a:lstStyle/>
        <a:p>
          <a:endParaRPr lang="en-US"/>
        </a:p>
      </dgm:t>
    </dgm:pt>
    <dgm:pt modelId="{B4E9CC61-C86E-554C-8CB7-FCD34325D29D}">
      <dgm:prSet phldrT="[Text]"/>
      <dgm:spPr/>
      <dgm:t>
        <a:bodyPr/>
        <a:lstStyle/>
        <a:p>
          <a:r>
            <a:rPr lang="en-US" dirty="0">
              <a:latin typeface="Avenir Book"/>
              <a:cs typeface="Avenir Book"/>
            </a:rPr>
            <a:t>Fixed</a:t>
          </a:r>
        </a:p>
      </dgm:t>
    </dgm:pt>
    <dgm:pt modelId="{70D88D7C-83BA-9742-8342-A83AFDBEA2EF}" type="parTrans" cxnId="{2BB1FBA2-52EF-E548-B24E-562EF50ACEAF}">
      <dgm:prSet/>
      <dgm:spPr/>
      <dgm:t>
        <a:bodyPr/>
        <a:lstStyle/>
        <a:p>
          <a:endParaRPr lang="en-US"/>
        </a:p>
      </dgm:t>
    </dgm:pt>
    <dgm:pt modelId="{52E4EE62-0C80-C640-A434-AA13950AF7F5}" type="sibTrans" cxnId="{2BB1FBA2-52EF-E548-B24E-562EF50ACEAF}">
      <dgm:prSet/>
      <dgm:spPr/>
      <dgm:t>
        <a:bodyPr/>
        <a:lstStyle/>
        <a:p>
          <a:endParaRPr lang="en-US"/>
        </a:p>
      </dgm:t>
    </dgm:pt>
    <dgm:pt modelId="{6D122F21-DF21-7748-B1D7-9E8D16C4E5AE}">
      <dgm:prSet phldrT="[Text]"/>
      <dgm:spPr/>
      <dgm:t>
        <a:bodyPr/>
        <a:lstStyle/>
        <a:p>
          <a:r>
            <a:rPr lang="en-US" dirty="0">
              <a:latin typeface="Avenir Book"/>
              <a:cs typeface="Avenir Book"/>
            </a:rPr>
            <a:t>Variable</a:t>
          </a:r>
        </a:p>
      </dgm:t>
    </dgm:pt>
    <dgm:pt modelId="{7B187EE5-E5C9-154F-9DFD-DCDC9F6E3EF8}" type="parTrans" cxnId="{8CA115A2-BB8E-F84C-AE7C-8A25DE1D1ACF}">
      <dgm:prSet/>
      <dgm:spPr/>
      <dgm:t>
        <a:bodyPr/>
        <a:lstStyle/>
        <a:p>
          <a:endParaRPr lang="en-US"/>
        </a:p>
      </dgm:t>
    </dgm:pt>
    <dgm:pt modelId="{4BF9BCF6-25DC-2344-AF59-0294DB4B4B33}" type="sibTrans" cxnId="{8CA115A2-BB8E-F84C-AE7C-8A25DE1D1ACF}">
      <dgm:prSet/>
      <dgm:spPr/>
      <dgm:t>
        <a:bodyPr/>
        <a:lstStyle/>
        <a:p>
          <a:endParaRPr lang="en-US"/>
        </a:p>
      </dgm:t>
    </dgm:pt>
    <dgm:pt modelId="{3ABE5E68-4F9F-DF45-9D24-365B6F8B1257}">
      <dgm:prSet phldrT="[Text]"/>
      <dgm:spPr/>
      <dgm:t>
        <a:bodyPr/>
        <a:lstStyle/>
        <a:p>
          <a:r>
            <a:rPr lang="en-US" dirty="0">
              <a:latin typeface="Avenir Book"/>
              <a:cs typeface="Avenir Book"/>
            </a:rPr>
            <a:t>Net Income or Loss</a:t>
          </a:r>
        </a:p>
      </dgm:t>
    </dgm:pt>
    <dgm:pt modelId="{158107DC-CDD5-504D-B678-3EDB754AF831}" type="parTrans" cxnId="{9C7D1DA5-2060-224E-A047-CDD40A726774}">
      <dgm:prSet/>
      <dgm:spPr/>
      <dgm:t>
        <a:bodyPr/>
        <a:lstStyle/>
        <a:p>
          <a:endParaRPr lang="en-US"/>
        </a:p>
      </dgm:t>
    </dgm:pt>
    <dgm:pt modelId="{707A990B-5312-DA49-9481-877CEDEAB4C8}" type="sibTrans" cxnId="{9C7D1DA5-2060-224E-A047-CDD40A726774}">
      <dgm:prSet/>
      <dgm:spPr/>
      <dgm:t>
        <a:bodyPr/>
        <a:lstStyle/>
        <a:p>
          <a:endParaRPr lang="en-US"/>
        </a:p>
      </dgm:t>
    </dgm:pt>
    <dgm:pt modelId="{6BDF79DD-8606-844F-BDF1-867086A58C9D}">
      <dgm:prSet phldrT="[Text]"/>
      <dgm:spPr/>
      <dgm:t>
        <a:bodyPr/>
        <a:lstStyle/>
        <a:p>
          <a:r>
            <a:rPr lang="en-US" dirty="0">
              <a:latin typeface="Avenir Book"/>
              <a:cs typeface="Avenir Book"/>
            </a:rPr>
            <a:t>Surplus or</a:t>
          </a:r>
        </a:p>
      </dgm:t>
    </dgm:pt>
    <dgm:pt modelId="{38FF71D0-6B6D-574C-B636-64593645261B}" type="parTrans" cxnId="{588281C2-E429-864A-B663-F03FBF0C315C}">
      <dgm:prSet/>
      <dgm:spPr/>
      <dgm:t>
        <a:bodyPr/>
        <a:lstStyle/>
        <a:p>
          <a:endParaRPr lang="en-US"/>
        </a:p>
      </dgm:t>
    </dgm:pt>
    <dgm:pt modelId="{898577ED-80E2-734F-956A-39B7952130F9}" type="sibTrans" cxnId="{588281C2-E429-864A-B663-F03FBF0C315C}">
      <dgm:prSet/>
      <dgm:spPr/>
      <dgm:t>
        <a:bodyPr/>
        <a:lstStyle/>
        <a:p>
          <a:endParaRPr lang="en-US"/>
        </a:p>
      </dgm:t>
    </dgm:pt>
    <dgm:pt modelId="{F0DF9B1D-5B82-CD46-BACF-223C68B80474}">
      <dgm:prSet phldrT="[Text]"/>
      <dgm:spPr/>
      <dgm:t>
        <a:bodyPr/>
        <a:lstStyle/>
        <a:p>
          <a:r>
            <a:rPr lang="en-US" dirty="0">
              <a:latin typeface="Avenir Book"/>
              <a:cs typeface="Avenir Book"/>
            </a:rPr>
            <a:t>Shortfall</a:t>
          </a:r>
        </a:p>
      </dgm:t>
    </dgm:pt>
    <dgm:pt modelId="{6514E18C-CE0F-8E46-BF51-7CDA88D112BC}" type="parTrans" cxnId="{E562CB54-2E8B-8D4E-AF47-2E30B1B6689C}">
      <dgm:prSet/>
      <dgm:spPr/>
      <dgm:t>
        <a:bodyPr/>
        <a:lstStyle/>
        <a:p>
          <a:endParaRPr lang="en-US"/>
        </a:p>
      </dgm:t>
    </dgm:pt>
    <dgm:pt modelId="{5DA2A358-5889-7246-BC7A-7D92D89334E4}" type="sibTrans" cxnId="{E562CB54-2E8B-8D4E-AF47-2E30B1B6689C}">
      <dgm:prSet/>
      <dgm:spPr/>
      <dgm:t>
        <a:bodyPr/>
        <a:lstStyle/>
        <a:p>
          <a:endParaRPr lang="en-US"/>
        </a:p>
      </dgm:t>
    </dgm:pt>
    <dgm:pt modelId="{C94184FA-573D-9F43-ACC0-E98E0B0FF547}" type="pres">
      <dgm:prSet presAssocID="{84FF578C-64C5-5342-9127-98E65EAB1899}" presName="Name0" presStyleCnt="0">
        <dgm:presLayoutVars>
          <dgm:chMax val="3"/>
          <dgm:chPref val="3"/>
          <dgm:bulletEnabled val="1"/>
          <dgm:dir/>
          <dgm:animLvl val="lvl"/>
        </dgm:presLayoutVars>
      </dgm:prSet>
      <dgm:spPr/>
    </dgm:pt>
    <dgm:pt modelId="{C8A2862B-10FB-1140-A5E1-0BC9F33DD779}" type="pres">
      <dgm:prSet presAssocID="{84FF578C-64C5-5342-9127-98E65EAB1899}" presName="arc1" presStyleLbl="node1" presStyleIdx="0" presStyleCnt="4"/>
      <dgm:spPr/>
    </dgm:pt>
    <dgm:pt modelId="{1FACBF7D-F3B3-814A-850C-4832049E4733}" type="pres">
      <dgm:prSet presAssocID="{84FF578C-64C5-5342-9127-98E65EAB1899}" presName="arc3" presStyleLbl="node1" presStyleIdx="1" presStyleCnt="4"/>
      <dgm:spPr/>
    </dgm:pt>
    <dgm:pt modelId="{2C7DBB6B-A877-0E40-8B35-2B14C7BB2252}" type="pres">
      <dgm:prSet presAssocID="{84FF578C-64C5-5342-9127-98E65EAB1899}" presName="parentText2" presStyleLbl="revTx" presStyleIdx="0" presStyleCnt="3">
        <dgm:presLayoutVars>
          <dgm:chMax val="4"/>
          <dgm:chPref val="3"/>
          <dgm:bulletEnabled val="1"/>
        </dgm:presLayoutVars>
      </dgm:prSet>
      <dgm:spPr/>
    </dgm:pt>
    <dgm:pt modelId="{5A058009-A6F8-D14C-9F29-F736B423CDC8}" type="pres">
      <dgm:prSet presAssocID="{84FF578C-64C5-5342-9127-98E65EAB1899}" presName="arc2" presStyleLbl="node1" presStyleIdx="2" presStyleCnt="4"/>
      <dgm:spPr/>
    </dgm:pt>
    <dgm:pt modelId="{16073ED9-6B9E-844A-A481-CE0271EF1314}" type="pres">
      <dgm:prSet presAssocID="{84FF578C-64C5-5342-9127-98E65EAB1899}" presName="arc4" presStyleLbl="node1" presStyleIdx="3" presStyleCnt="4"/>
      <dgm:spPr/>
    </dgm:pt>
    <dgm:pt modelId="{39078279-5B50-C343-88B9-B07107262774}" type="pres">
      <dgm:prSet presAssocID="{84FF578C-64C5-5342-9127-98E65EAB1899}" presName="parentText3" presStyleLbl="revTx" presStyleIdx="1" presStyleCnt="3" custScaleY="214114">
        <dgm:presLayoutVars>
          <dgm:chMax val="1"/>
          <dgm:chPref val="1"/>
          <dgm:bulletEnabled val="1"/>
        </dgm:presLayoutVars>
      </dgm:prSet>
      <dgm:spPr/>
    </dgm:pt>
    <dgm:pt modelId="{FD2274C6-EBAB-5247-9D62-9AA5E5938C08}" type="pres">
      <dgm:prSet presAssocID="{84FF578C-64C5-5342-9127-98E65EAB1899}" presName="middleComposite" presStyleCnt="0"/>
      <dgm:spPr/>
    </dgm:pt>
    <dgm:pt modelId="{C81964D4-F3DA-604B-891B-B6BDBA1ACF85}" type="pres">
      <dgm:prSet presAssocID="{B4E9CC61-C86E-554C-8CB7-FCD34325D29D}" presName="circ1" presStyleLbl="vennNode1" presStyleIdx="0" presStyleCnt="8"/>
      <dgm:spPr/>
    </dgm:pt>
    <dgm:pt modelId="{6B86E3F5-9268-F449-AD84-F8321943AD95}" type="pres">
      <dgm:prSet presAssocID="{B4E9CC61-C86E-554C-8CB7-FCD34325D29D}" presName="circ1Tx" presStyleLbl="revTx" presStyleIdx="1" presStyleCnt="3">
        <dgm:presLayoutVars>
          <dgm:chMax val="0"/>
          <dgm:chPref val="0"/>
        </dgm:presLayoutVars>
      </dgm:prSet>
      <dgm:spPr/>
    </dgm:pt>
    <dgm:pt modelId="{59198A03-C1F1-4245-9D73-5CA5AAF31C2D}" type="pres">
      <dgm:prSet presAssocID="{6D122F21-DF21-7748-B1D7-9E8D16C4E5AE}" presName="circ2" presStyleLbl="vennNode1" presStyleIdx="1" presStyleCnt="8"/>
      <dgm:spPr/>
    </dgm:pt>
    <dgm:pt modelId="{7AD3210D-B683-264F-9827-D6366EF25AD7}" type="pres">
      <dgm:prSet presAssocID="{6D122F21-DF21-7748-B1D7-9E8D16C4E5AE}" presName="circ2Tx" presStyleLbl="revTx" presStyleIdx="1" presStyleCnt="3">
        <dgm:presLayoutVars>
          <dgm:chMax val="0"/>
          <dgm:chPref val="0"/>
        </dgm:presLayoutVars>
      </dgm:prSet>
      <dgm:spPr/>
    </dgm:pt>
    <dgm:pt modelId="{46F93D88-3471-D340-936B-78B6DE9DD523}" type="pres">
      <dgm:prSet presAssocID="{84FF578C-64C5-5342-9127-98E65EAB1899}" presName="leftComposite" presStyleCnt="0"/>
      <dgm:spPr/>
    </dgm:pt>
    <dgm:pt modelId="{172B142C-7B5F-FF4F-8B18-6B4E0C783BB9}" type="pres">
      <dgm:prSet presAssocID="{50C75B4D-FAA8-724D-A23A-171B43AAE47F}" presName="childText1_1" presStyleLbl="vennNode1" presStyleIdx="2" presStyleCnt="8">
        <dgm:presLayoutVars>
          <dgm:chMax val="0"/>
          <dgm:chPref val="0"/>
        </dgm:presLayoutVars>
      </dgm:prSet>
      <dgm:spPr/>
    </dgm:pt>
    <dgm:pt modelId="{7E90F1C5-1553-DC48-86C8-7A1239F9CFF1}" type="pres">
      <dgm:prSet presAssocID="{50C75B4D-FAA8-724D-A23A-171B43AAE47F}" presName="ellipse1" presStyleLbl="vennNode1" presStyleIdx="3" presStyleCnt="8"/>
      <dgm:spPr/>
    </dgm:pt>
    <dgm:pt modelId="{616B5E6B-60B6-6A4A-B564-1D08FD3FC37D}" type="pres">
      <dgm:prSet presAssocID="{50C75B4D-FAA8-724D-A23A-171B43AAE47F}" presName="ellipse2" presStyleLbl="vennNode1" presStyleIdx="4" presStyleCnt="8"/>
      <dgm:spPr/>
    </dgm:pt>
    <dgm:pt modelId="{F6C9326B-6EB9-914A-8CA3-9CF78830A5B5}" type="pres">
      <dgm:prSet presAssocID="{E4B293E5-BF69-3B40-8486-9EB61518B08D}" presName="childText1_2" presStyleLbl="vennNode1" presStyleIdx="5" presStyleCnt="8">
        <dgm:presLayoutVars>
          <dgm:chMax val="0"/>
          <dgm:chPref val="0"/>
        </dgm:presLayoutVars>
      </dgm:prSet>
      <dgm:spPr/>
    </dgm:pt>
    <dgm:pt modelId="{9D49549E-D50C-BB41-80CE-7E0BB219A626}" type="pres">
      <dgm:prSet presAssocID="{E4B293E5-BF69-3B40-8486-9EB61518B08D}" presName="ellipse3" presStyleLbl="vennNode1" presStyleIdx="6" presStyleCnt="8"/>
      <dgm:spPr/>
    </dgm:pt>
    <dgm:pt modelId="{C7348FD4-0FB7-F34F-AEC1-D0D75FEF7767}" type="pres">
      <dgm:prSet presAssocID="{C2FD32E2-650B-ED4C-89FF-72BB01205511}" presName="childText1_3" presStyleLbl="vennNode1" presStyleIdx="7" presStyleCnt="8">
        <dgm:presLayoutVars>
          <dgm:chMax val="0"/>
          <dgm:chPref val="0"/>
        </dgm:presLayoutVars>
      </dgm:prSet>
      <dgm:spPr/>
    </dgm:pt>
    <dgm:pt modelId="{976560AD-3509-D847-BD78-FED7DDA8CFEA}" type="pres">
      <dgm:prSet presAssocID="{84FF578C-64C5-5342-9127-98E65EAB1899}" presName="rightChild" presStyleLbl="node2" presStyleIdx="0" presStyleCnt="1">
        <dgm:presLayoutVars>
          <dgm:chMax val="0"/>
          <dgm:chPref val="0"/>
        </dgm:presLayoutVars>
      </dgm:prSet>
      <dgm:spPr/>
    </dgm:pt>
    <dgm:pt modelId="{75B615F5-C480-224D-A2BF-97616F8B2892}" type="pres">
      <dgm:prSet presAssocID="{84FF578C-64C5-5342-9127-98E65EAB1899}" presName="parentText1" presStyleLbl="revTx" presStyleIdx="2" presStyleCnt="3">
        <dgm:presLayoutVars>
          <dgm:chMax val="4"/>
          <dgm:chPref val="3"/>
          <dgm:bulletEnabled val="1"/>
        </dgm:presLayoutVars>
      </dgm:prSet>
      <dgm:spPr/>
    </dgm:pt>
  </dgm:ptLst>
  <dgm:cxnLst>
    <dgm:cxn modelId="{2F995628-73C2-C145-847A-0A2A5E79FF7C}" type="presOf" srcId="{84FF578C-64C5-5342-9127-98E65EAB1899}" destId="{C94184FA-573D-9F43-ACC0-E98E0B0FF547}" srcOrd="0" destOrd="0" presId="urn:microsoft.com/office/officeart/2009/3/layout/PhasedProcess"/>
    <dgm:cxn modelId="{74D72E39-7952-C94F-B6A7-76D4AD6838F6}" type="presOf" srcId="{50C75B4D-FAA8-724D-A23A-171B43AAE47F}" destId="{172B142C-7B5F-FF4F-8B18-6B4E0C783BB9}" srcOrd="0" destOrd="0" presId="urn:microsoft.com/office/officeart/2009/3/layout/PhasedProcess"/>
    <dgm:cxn modelId="{BDB1A25F-0E90-CC49-9080-B32510AE02B3}" type="presOf" srcId="{E4B293E5-BF69-3B40-8486-9EB61518B08D}" destId="{F6C9326B-6EB9-914A-8CA3-9CF78830A5B5}" srcOrd="0" destOrd="0" presId="urn:microsoft.com/office/officeart/2009/3/layout/PhasedProcess"/>
    <dgm:cxn modelId="{991A7564-D149-8642-8E13-BB3B452E6D7A}" type="presOf" srcId="{6BDF79DD-8606-844F-BDF1-867086A58C9D}" destId="{976560AD-3509-D847-BD78-FED7DDA8CFEA}" srcOrd="0" destOrd="0" presId="urn:microsoft.com/office/officeart/2009/3/layout/PhasedProcess"/>
    <dgm:cxn modelId="{AFAA5C6F-A276-5C40-A45F-EDA2B5FF993D}" type="presOf" srcId="{B4E9CC61-C86E-554C-8CB7-FCD34325D29D}" destId="{C81964D4-F3DA-604B-891B-B6BDBA1ACF85}" srcOrd="0" destOrd="0" presId="urn:microsoft.com/office/officeart/2009/3/layout/PhasedProcess"/>
    <dgm:cxn modelId="{84DC0B74-B515-1849-BEC6-4AF37225C81D}" type="presOf" srcId="{3ABE5E68-4F9F-DF45-9D24-365B6F8B1257}" destId="{39078279-5B50-C343-88B9-B07107262774}" srcOrd="0" destOrd="0" presId="urn:microsoft.com/office/officeart/2009/3/layout/PhasedProcess"/>
    <dgm:cxn modelId="{E562CB54-2E8B-8D4E-AF47-2E30B1B6689C}" srcId="{3ABE5E68-4F9F-DF45-9D24-365B6F8B1257}" destId="{F0DF9B1D-5B82-CD46-BACF-223C68B80474}" srcOrd="1" destOrd="0" parTransId="{6514E18C-CE0F-8E46-BF51-7CDA88D112BC}" sibTransId="{5DA2A358-5889-7246-BC7A-7D92D89334E4}"/>
    <dgm:cxn modelId="{A219447B-28FF-7647-A9CC-E09F3577EE6D}" srcId="{84FF578C-64C5-5342-9127-98E65EAB1899}" destId="{9122C672-DBD8-2140-9789-EE9404040D8D}" srcOrd="0" destOrd="0" parTransId="{87B173FA-B907-4343-8753-F9C059782178}" sibTransId="{25773788-659D-CB48-9FE0-B6CD7B8605DB}"/>
    <dgm:cxn modelId="{41A40C94-D343-0045-9652-B60BD8FF153F}" srcId="{84FF578C-64C5-5342-9127-98E65EAB1899}" destId="{0881073F-0BB1-1742-9C58-B75A2F9775BA}" srcOrd="1" destOrd="0" parTransId="{01175CD1-DE66-C249-842C-A4A97DE087D4}" sibTransId="{CF04EF2F-6B59-2446-BF42-CC98B77A9BA2}"/>
    <dgm:cxn modelId="{3B1357A0-E5C4-7F49-88A3-3179B5D5C74A}" srcId="{9122C672-DBD8-2140-9789-EE9404040D8D}" destId="{50C75B4D-FAA8-724D-A23A-171B43AAE47F}" srcOrd="0" destOrd="0" parTransId="{FB485326-962B-C341-99E3-651C3C4F6820}" sibTransId="{9A66CD8C-0459-A646-A70A-130F77B8FB4C}"/>
    <dgm:cxn modelId="{8CA115A2-BB8E-F84C-AE7C-8A25DE1D1ACF}" srcId="{0881073F-0BB1-1742-9C58-B75A2F9775BA}" destId="{6D122F21-DF21-7748-B1D7-9E8D16C4E5AE}" srcOrd="1" destOrd="0" parTransId="{7B187EE5-E5C9-154F-9DFD-DCDC9F6E3EF8}" sibTransId="{4BF9BCF6-25DC-2344-AF59-0294DB4B4B33}"/>
    <dgm:cxn modelId="{2BB1FBA2-52EF-E548-B24E-562EF50ACEAF}" srcId="{0881073F-0BB1-1742-9C58-B75A2F9775BA}" destId="{B4E9CC61-C86E-554C-8CB7-FCD34325D29D}" srcOrd="0" destOrd="0" parTransId="{70D88D7C-83BA-9742-8342-A83AFDBEA2EF}" sibTransId="{52E4EE62-0C80-C640-A434-AA13950AF7F5}"/>
    <dgm:cxn modelId="{F10F38A4-51A2-D842-BA08-5C547135A7FC}" type="presOf" srcId="{0881073F-0BB1-1742-9C58-B75A2F9775BA}" destId="{2C7DBB6B-A877-0E40-8B35-2B14C7BB2252}" srcOrd="0" destOrd="0" presId="urn:microsoft.com/office/officeart/2009/3/layout/PhasedProcess"/>
    <dgm:cxn modelId="{9C7D1DA5-2060-224E-A047-CDD40A726774}" srcId="{84FF578C-64C5-5342-9127-98E65EAB1899}" destId="{3ABE5E68-4F9F-DF45-9D24-365B6F8B1257}" srcOrd="2" destOrd="0" parTransId="{158107DC-CDD5-504D-B678-3EDB754AF831}" sibTransId="{707A990B-5312-DA49-9481-877CEDEAB4C8}"/>
    <dgm:cxn modelId="{2F0156A5-3380-EC47-B613-1D3C8DD6B420}" type="presOf" srcId="{F0DF9B1D-5B82-CD46-BACF-223C68B80474}" destId="{976560AD-3509-D847-BD78-FED7DDA8CFEA}" srcOrd="0" destOrd="1" presId="urn:microsoft.com/office/officeart/2009/3/layout/PhasedProcess"/>
    <dgm:cxn modelId="{28FB20BA-648A-1B41-B884-D6894A6EF0E7}" srcId="{9122C672-DBD8-2140-9789-EE9404040D8D}" destId="{C2FD32E2-650B-ED4C-89FF-72BB01205511}" srcOrd="2" destOrd="0" parTransId="{F3C9A8CD-CC94-4E4A-8F7E-FF538C70C955}" sibTransId="{EC57FB13-DB50-2746-BDAC-004390609F87}"/>
    <dgm:cxn modelId="{588281C2-E429-864A-B663-F03FBF0C315C}" srcId="{3ABE5E68-4F9F-DF45-9D24-365B6F8B1257}" destId="{6BDF79DD-8606-844F-BDF1-867086A58C9D}" srcOrd="0" destOrd="0" parTransId="{38FF71D0-6B6D-574C-B636-64593645261B}" sibTransId="{898577ED-80E2-734F-956A-39B7952130F9}"/>
    <dgm:cxn modelId="{82E530CC-293B-0649-A1E5-339FDC2CA79C}" type="presOf" srcId="{C2FD32E2-650B-ED4C-89FF-72BB01205511}" destId="{C7348FD4-0FB7-F34F-AEC1-D0D75FEF7767}" srcOrd="0" destOrd="0" presId="urn:microsoft.com/office/officeart/2009/3/layout/PhasedProcess"/>
    <dgm:cxn modelId="{3C6D5DCC-1A2D-7946-96C1-94DAE40B4671}" srcId="{9122C672-DBD8-2140-9789-EE9404040D8D}" destId="{E4B293E5-BF69-3B40-8486-9EB61518B08D}" srcOrd="1" destOrd="0" parTransId="{F9E38259-BE04-3B4F-9960-BA448BF77626}" sibTransId="{268EF2DA-7ABC-BC48-AA3A-4E95090D754F}"/>
    <dgm:cxn modelId="{027CFDDA-3299-A145-B3DE-01885EAB4CAF}" type="presOf" srcId="{6D122F21-DF21-7748-B1D7-9E8D16C4E5AE}" destId="{59198A03-C1F1-4245-9D73-5CA5AAF31C2D}" srcOrd="0" destOrd="0" presId="urn:microsoft.com/office/officeart/2009/3/layout/PhasedProcess"/>
    <dgm:cxn modelId="{9DBF9CF0-9D24-A542-9DEF-0E2888585B1E}" type="presOf" srcId="{6D122F21-DF21-7748-B1D7-9E8D16C4E5AE}" destId="{7AD3210D-B683-264F-9827-D6366EF25AD7}" srcOrd="1" destOrd="0" presId="urn:microsoft.com/office/officeart/2009/3/layout/PhasedProcess"/>
    <dgm:cxn modelId="{354DACF0-71A7-0C4F-95F0-975133E33B6B}" type="presOf" srcId="{9122C672-DBD8-2140-9789-EE9404040D8D}" destId="{75B615F5-C480-224D-A2BF-97616F8B2892}" srcOrd="0" destOrd="0" presId="urn:microsoft.com/office/officeart/2009/3/layout/PhasedProcess"/>
    <dgm:cxn modelId="{5AA73DF3-6A5F-2445-8B14-AD4CA66186BC}" type="presOf" srcId="{B4E9CC61-C86E-554C-8CB7-FCD34325D29D}" destId="{6B86E3F5-9268-F449-AD84-F8321943AD95}" srcOrd="1" destOrd="0" presId="urn:microsoft.com/office/officeart/2009/3/layout/PhasedProcess"/>
    <dgm:cxn modelId="{12F36437-FF21-E645-856F-82E6D18A8D3F}" type="presParOf" srcId="{C94184FA-573D-9F43-ACC0-E98E0B0FF547}" destId="{C8A2862B-10FB-1140-A5E1-0BC9F33DD779}" srcOrd="0" destOrd="0" presId="urn:microsoft.com/office/officeart/2009/3/layout/PhasedProcess"/>
    <dgm:cxn modelId="{694E9365-D9CE-CA41-B221-64EA2112701F}" type="presParOf" srcId="{C94184FA-573D-9F43-ACC0-E98E0B0FF547}" destId="{1FACBF7D-F3B3-814A-850C-4832049E4733}" srcOrd="1" destOrd="0" presId="urn:microsoft.com/office/officeart/2009/3/layout/PhasedProcess"/>
    <dgm:cxn modelId="{2D03FA82-040C-3543-8FBF-447FA427B68E}" type="presParOf" srcId="{C94184FA-573D-9F43-ACC0-E98E0B0FF547}" destId="{2C7DBB6B-A877-0E40-8B35-2B14C7BB2252}" srcOrd="2" destOrd="0" presId="urn:microsoft.com/office/officeart/2009/3/layout/PhasedProcess"/>
    <dgm:cxn modelId="{FDCE2592-EB9D-BC47-A832-3E982782FC37}" type="presParOf" srcId="{C94184FA-573D-9F43-ACC0-E98E0B0FF547}" destId="{5A058009-A6F8-D14C-9F29-F736B423CDC8}" srcOrd="3" destOrd="0" presId="urn:microsoft.com/office/officeart/2009/3/layout/PhasedProcess"/>
    <dgm:cxn modelId="{A5A5CBD4-3497-D243-B93B-B3A77D71E7A5}" type="presParOf" srcId="{C94184FA-573D-9F43-ACC0-E98E0B0FF547}" destId="{16073ED9-6B9E-844A-A481-CE0271EF1314}" srcOrd="4" destOrd="0" presId="urn:microsoft.com/office/officeart/2009/3/layout/PhasedProcess"/>
    <dgm:cxn modelId="{E68A81CD-1BCD-4443-8E6B-4EDF011005D8}" type="presParOf" srcId="{C94184FA-573D-9F43-ACC0-E98E0B0FF547}" destId="{39078279-5B50-C343-88B9-B07107262774}" srcOrd="5" destOrd="0" presId="urn:microsoft.com/office/officeart/2009/3/layout/PhasedProcess"/>
    <dgm:cxn modelId="{99E32AAD-64E8-934B-A5D0-588A632A9F4F}" type="presParOf" srcId="{C94184FA-573D-9F43-ACC0-E98E0B0FF547}" destId="{FD2274C6-EBAB-5247-9D62-9AA5E5938C08}" srcOrd="6" destOrd="0" presId="urn:microsoft.com/office/officeart/2009/3/layout/PhasedProcess"/>
    <dgm:cxn modelId="{53170459-34A7-5F44-962A-8A576F689F88}" type="presParOf" srcId="{FD2274C6-EBAB-5247-9D62-9AA5E5938C08}" destId="{C81964D4-F3DA-604B-891B-B6BDBA1ACF85}" srcOrd="0" destOrd="0" presId="urn:microsoft.com/office/officeart/2009/3/layout/PhasedProcess"/>
    <dgm:cxn modelId="{725B5E91-E752-EF4E-8F6B-F69B37C2A3C6}" type="presParOf" srcId="{FD2274C6-EBAB-5247-9D62-9AA5E5938C08}" destId="{6B86E3F5-9268-F449-AD84-F8321943AD95}" srcOrd="1" destOrd="0" presId="urn:microsoft.com/office/officeart/2009/3/layout/PhasedProcess"/>
    <dgm:cxn modelId="{AF59DADE-2DAF-904A-BAA2-15B6C5470D10}" type="presParOf" srcId="{FD2274C6-EBAB-5247-9D62-9AA5E5938C08}" destId="{59198A03-C1F1-4245-9D73-5CA5AAF31C2D}" srcOrd="2" destOrd="0" presId="urn:microsoft.com/office/officeart/2009/3/layout/PhasedProcess"/>
    <dgm:cxn modelId="{79B764BA-F3DC-004C-8C1A-C476C158317F}" type="presParOf" srcId="{FD2274C6-EBAB-5247-9D62-9AA5E5938C08}" destId="{7AD3210D-B683-264F-9827-D6366EF25AD7}" srcOrd="3" destOrd="0" presId="urn:microsoft.com/office/officeart/2009/3/layout/PhasedProcess"/>
    <dgm:cxn modelId="{4BE57EEB-C3FB-C34F-BF0C-29200ADF3F8D}" type="presParOf" srcId="{C94184FA-573D-9F43-ACC0-E98E0B0FF547}" destId="{46F93D88-3471-D340-936B-78B6DE9DD523}" srcOrd="7" destOrd="0" presId="urn:microsoft.com/office/officeart/2009/3/layout/PhasedProcess"/>
    <dgm:cxn modelId="{981D956A-3942-1443-B57D-DDB0F16109A9}" type="presParOf" srcId="{46F93D88-3471-D340-936B-78B6DE9DD523}" destId="{172B142C-7B5F-FF4F-8B18-6B4E0C783BB9}" srcOrd="0" destOrd="0" presId="urn:microsoft.com/office/officeart/2009/3/layout/PhasedProcess"/>
    <dgm:cxn modelId="{72DE76B1-726D-944C-91F5-989DCC76E8AB}" type="presParOf" srcId="{46F93D88-3471-D340-936B-78B6DE9DD523}" destId="{7E90F1C5-1553-DC48-86C8-7A1239F9CFF1}" srcOrd="1" destOrd="0" presId="urn:microsoft.com/office/officeart/2009/3/layout/PhasedProcess"/>
    <dgm:cxn modelId="{D92408E5-842B-0440-97CC-01035BB20E09}" type="presParOf" srcId="{46F93D88-3471-D340-936B-78B6DE9DD523}" destId="{616B5E6B-60B6-6A4A-B564-1D08FD3FC37D}" srcOrd="2" destOrd="0" presId="urn:microsoft.com/office/officeart/2009/3/layout/PhasedProcess"/>
    <dgm:cxn modelId="{BE4B839A-6725-2947-9EDC-9C67B3B70F12}" type="presParOf" srcId="{46F93D88-3471-D340-936B-78B6DE9DD523}" destId="{F6C9326B-6EB9-914A-8CA3-9CF78830A5B5}" srcOrd="3" destOrd="0" presId="urn:microsoft.com/office/officeart/2009/3/layout/PhasedProcess"/>
    <dgm:cxn modelId="{8DE3FC83-7031-1C4F-9159-D77245AE91EB}" type="presParOf" srcId="{46F93D88-3471-D340-936B-78B6DE9DD523}" destId="{9D49549E-D50C-BB41-80CE-7E0BB219A626}" srcOrd="4" destOrd="0" presId="urn:microsoft.com/office/officeart/2009/3/layout/PhasedProcess"/>
    <dgm:cxn modelId="{08DAD6F2-6EDD-8346-8CDF-330578900A13}" type="presParOf" srcId="{46F93D88-3471-D340-936B-78B6DE9DD523}" destId="{C7348FD4-0FB7-F34F-AEC1-D0D75FEF7767}" srcOrd="5" destOrd="0" presId="urn:microsoft.com/office/officeart/2009/3/layout/PhasedProcess"/>
    <dgm:cxn modelId="{D800C099-434A-0C4B-AD43-179A824C57B2}" type="presParOf" srcId="{C94184FA-573D-9F43-ACC0-E98E0B0FF547}" destId="{976560AD-3509-D847-BD78-FED7DDA8CFEA}" srcOrd="8" destOrd="0" presId="urn:microsoft.com/office/officeart/2009/3/layout/PhasedProcess"/>
    <dgm:cxn modelId="{C8BB872F-7C5B-5E41-B768-159A2FF76695}" type="presParOf" srcId="{C94184FA-573D-9F43-ACC0-E98E0B0FF547}" destId="{75B615F5-C480-224D-A2BF-97616F8B2892}"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533EE5-955D-C346-98F2-D7C00991CC41}" type="doc">
      <dgm:prSet loTypeId="urn:microsoft.com/office/officeart/2005/8/layout/equation1" loCatId="" qsTypeId="urn:microsoft.com/office/officeart/2005/8/quickstyle/3D7" qsCatId="3D" csTypeId="urn:microsoft.com/office/officeart/2005/8/colors/accent2_3" csCatId="accent2" phldr="1"/>
      <dgm:spPr/>
    </dgm:pt>
    <dgm:pt modelId="{CB4A6EB7-B9C7-5E46-9144-98128F016802}">
      <dgm:prSet phldrT="[Text]"/>
      <dgm:spPr/>
      <dgm:t>
        <a:bodyPr/>
        <a:lstStyle/>
        <a:p>
          <a:r>
            <a:rPr lang="en-US" dirty="0">
              <a:latin typeface="Avenir Book"/>
              <a:cs typeface="Avenir Book"/>
            </a:rPr>
            <a:t>Assets</a:t>
          </a:r>
        </a:p>
      </dgm:t>
    </dgm:pt>
    <dgm:pt modelId="{77B6D1E6-7C98-594F-83FB-7B92609C1F58}" type="parTrans" cxnId="{086AD643-840F-7D42-BA6E-EB596D1117B8}">
      <dgm:prSet/>
      <dgm:spPr/>
      <dgm:t>
        <a:bodyPr/>
        <a:lstStyle/>
        <a:p>
          <a:endParaRPr lang="en-US"/>
        </a:p>
      </dgm:t>
    </dgm:pt>
    <dgm:pt modelId="{878C2A36-F110-144B-97AF-68B5ADCAF632}" type="sibTrans" cxnId="{086AD643-840F-7D42-BA6E-EB596D1117B8}">
      <dgm:prSet/>
      <dgm:spPr/>
      <dgm:t>
        <a:bodyPr/>
        <a:lstStyle/>
        <a:p>
          <a:endParaRPr lang="en-US"/>
        </a:p>
      </dgm:t>
    </dgm:pt>
    <dgm:pt modelId="{A530DEFD-D092-9B49-8FB0-AC341046B941}">
      <dgm:prSet phldrT="[Text]"/>
      <dgm:spPr/>
      <dgm:t>
        <a:bodyPr/>
        <a:lstStyle/>
        <a:p>
          <a:r>
            <a:rPr lang="en-US" dirty="0">
              <a:latin typeface="Avenir Book"/>
              <a:cs typeface="Avenir Book"/>
            </a:rPr>
            <a:t>Liabilities</a:t>
          </a:r>
        </a:p>
      </dgm:t>
    </dgm:pt>
    <dgm:pt modelId="{CD98C5BD-EC8C-9D4A-8738-5082E4B8DA1B}" type="parTrans" cxnId="{7E279F1E-A250-3843-842C-9B213F1F932E}">
      <dgm:prSet/>
      <dgm:spPr/>
      <dgm:t>
        <a:bodyPr/>
        <a:lstStyle/>
        <a:p>
          <a:endParaRPr lang="en-US"/>
        </a:p>
      </dgm:t>
    </dgm:pt>
    <dgm:pt modelId="{57F0AFCF-FDE2-2044-8F94-4BF3A829FD50}" type="sibTrans" cxnId="{7E279F1E-A250-3843-842C-9B213F1F932E}">
      <dgm:prSet/>
      <dgm:spPr/>
      <dgm:t>
        <a:bodyPr/>
        <a:lstStyle/>
        <a:p>
          <a:endParaRPr lang="en-US"/>
        </a:p>
      </dgm:t>
    </dgm:pt>
    <dgm:pt modelId="{38E0D3E0-EE31-8442-9144-B1B5D8435999}">
      <dgm:prSet phldrT="[Text]"/>
      <dgm:spPr/>
      <dgm:t>
        <a:bodyPr/>
        <a:lstStyle/>
        <a:p>
          <a:r>
            <a:rPr lang="en-US" dirty="0">
              <a:latin typeface="Avenir Book"/>
              <a:cs typeface="Avenir Book"/>
            </a:rPr>
            <a:t>Net Worth</a:t>
          </a:r>
        </a:p>
      </dgm:t>
    </dgm:pt>
    <dgm:pt modelId="{0ED812AC-E111-6349-AD26-87B5F963C7CA}" type="parTrans" cxnId="{3A8D0B34-9E5B-7B44-87EB-EA58083947F3}">
      <dgm:prSet/>
      <dgm:spPr/>
      <dgm:t>
        <a:bodyPr/>
        <a:lstStyle/>
        <a:p>
          <a:endParaRPr lang="en-US"/>
        </a:p>
      </dgm:t>
    </dgm:pt>
    <dgm:pt modelId="{44A8D5B3-BB65-C542-B92D-03C7199A6BB0}" type="sibTrans" cxnId="{3A8D0B34-9E5B-7B44-87EB-EA58083947F3}">
      <dgm:prSet/>
      <dgm:spPr/>
      <dgm:t>
        <a:bodyPr/>
        <a:lstStyle/>
        <a:p>
          <a:endParaRPr lang="en-US"/>
        </a:p>
      </dgm:t>
    </dgm:pt>
    <dgm:pt modelId="{80E89410-F2E1-2649-AFA2-A32887F5C240}" type="pres">
      <dgm:prSet presAssocID="{F2533EE5-955D-C346-98F2-D7C00991CC41}" presName="linearFlow" presStyleCnt="0">
        <dgm:presLayoutVars>
          <dgm:dir/>
          <dgm:resizeHandles val="exact"/>
        </dgm:presLayoutVars>
      </dgm:prSet>
      <dgm:spPr/>
    </dgm:pt>
    <dgm:pt modelId="{0C5CD186-EF47-7447-AAC1-F42507C942A9}" type="pres">
      <dgm:prSet presAssocID="{CB4A6EB7-B9C7-5E46-9144-98128F016802}" presName="node" presStyleLbl="node1" presStyleIdx="0" presStyleCnt="3">
        <dgm:presLayoutVars>
          <dgm:bulletEnabled val="1"/>
        </dgm:presLayoutVars>
      </dgm:prSet>
      <dgm:spPr/>
    </dgm:pt>
    <dgm:pt modelId="{2643900D-836D-0448-8D2E-12526864E640}" type="pres">
      <dgm:prSet presAssocID="{878C2A36-F110-144B-97AF-68B5ADCAF632}" presName="spacerL" presStyleCnt="0"/>
      <dgm:spPr/>
    </dgm:pt>
    <dgm:pt modelId="{F6E0E281-820A-4442-97F5-44C23F0DA4BF}" type="pres">
      <dgm:prSet presAssocID="{878C2A36-F110-144B-97AF-68B5ADCAF632}" presName="sibTrans" presStyleLbl="sibTrans2D1" presStyleIdx="0" presStyleCnt="2"/>
      <dgm:spPr>
        <a:prstGeom prst="mathMinus">
          <a:avLst/>
        </a:prstGeom>
      </dgm:spPr>
    </dgm:pt>
    <dgm:pt modelId="{C52FED1D-CE75-2941-9C4A-2159097E8C4A}" type="pres">
      <dgm:prSet presAssocID="{878C2A36-F110-144B-97AF-68B5ADCAF632}" presName="spacerR" presStyleCnt="0"/>
      <dgm:spPr/>
    </dgm:pt>
    <dgm:pt modelId="{E0629A1E-5B51-A246-A295-8062546FE779}" type="pres">
      <dgm:prSet presAssocID="{A530DEFD-D092-9B49-8FB0-AC341046B941}" presName="node" presStyleLbl="node1" presStyleIdx="1" presStyleCnt="3">
        <dgm:presLayoutVars>
          <dgm:bulletEnabled val="1"/>
        </dgm:presLayoutVars>
      </dgm:prSet>
      <dgm:spPr/>
    </dgm:pt>
    <dgm:pt modelId="{86F19211-FFB3-B24E-8A85-06D8102F18CD}" type="pres">
      <dgm:prSet presAssocID="{57F0AFCF-FDE2-2044-8F94-4BF3A829FD50}" presName="spacerL" presStyleCnt="0"/>
      <dgm:spPr/>
    </dgm:pt>
    <dgm:pt modelId="{C6CF6C7F-A97A-2C4C-9C50-15689E543F11}" type="pres">
      <dgm:prSet presAssocID="{57F0AFCF-FDE2-2044-8F94-4BF3A829FD50}" presName="sibTrans" presStyleLbl="sibTrans2D1" presStyleIdx="1" presStyleCnt="2"/>
      <dgm:spPr/>
    </dgm:pt>
    <dgm:pt modelId="{25050833-F3DD-A348-A700-480469579831}" type="pres">
      <dgm:prSet presAssocID="{57F0AFCF-FDE2-2044-8F94-4BF3A829FD50}" presName="spacerR" presStyleCnt="0"/>
      <dgm:spPr/>
    </dgm:pt>
    <dgm:pt modelId="{5AA4FE11-8A24-6E46-A0CF-CDDAF7BDCB75}" type="pres">
      <dgm:prSet presAssocID="{38E0D3E0-EE31-8442-9144-B1B5D8435999}" presName="node" presStyleLbl="node1" presStyleIdx="2" presStyleCnt="3">
        <dgm:presLayoutVars>
          <dgm:bulletEnabled val="1"/>
        </dgm:presLayoutVars>
      </dgm:prSet>
      <dgm:spPr/>
    </dgm:pt>
  </dgm:ptLst>
  <dgm:cxnLst>
    <dgm:cxn modelId="{7E279F1E-A250-3843-842C-9B213F1F932E}" srcId="{F2533EE5-955D-C346-98F2-D7C00991CC41}" destId="{A530DEFD-D092-9B49-8FB0-AC341046B941}" srcOrd="1" destOrd="0" parTransId="{CD98C5BD-EC8C-9D4A-8738-5082E4B8DA1B}" sibTransId="{57F0AFCF-FDE2-2044-8F94-4BF3A829FD50}"/>
    <dgm:cxn modelId="{339F4F2A-B2DA-7E44-B458-E26D0D32C12D}" type="presOf" srcId="{CB4A6EB7-B9C7-5E46-9144-98128F016802}" destId="{0C5CD186-EF47-7447-AAC1-F42507C942A9}" srcOrd="0" destOrd="0" presId="urn:microsoft.com/office/officeart/2005/8/layout/equation1"/>
    <dgm:cxn modelId="{3A8D0B34-9E5B-7B44-87EB-EA58083947F3}" srcId="{F2533EE5-955D-C346-98F2-D7C00991CC41}" destId="{38E0D3E0-EE31-8442-9144-B1B5D8435999}" srcOrd="2" destOrd="0" parTransId="{0ED812AC-E111-6349-AD26-87B5F963C7CA}" sibTransId="{44A8D5B3-BB65-C542-B92D-03C7199A6BB0}"/>
    <dgm:cxn modelId="{086AD643-840F-7D42-BA6E-EB596D1117B8}" srcId="{F2533EE5-955D-C346-98F2-D7C00991CC41}" destId="{CB4A6EB7-B9C7-5E46-9144-98128F016802}" srcOrd="0" destOrd="0" parTransId="{77B6D1E6-7C98-594F-83FB-7B92609C1F58}" sibTransId="{878C2A36-F110-144B-97AF-68B5ADCAF632}"/>
    <dgm:cxn modelId="{9AA02E44-CB30-3A44-8841-E2D60F5768A0}" type="presOf" srcId="{A530DEFD-D092-9B49-8FB0-AC341046B941}" destId="{E0629A1E-5B51-A246-A295-8062546FE779}" srcOrd="0" destOrd="0" presId="urn:microsoft.com/office/officeart/2005/8/layout/equation1"/>
    <dgm:cxn modelId="{B1FDBB68-27AA-9E40-A58C-99E5F057309F}" type="presOf" srcId="{38E0D3E0-EE31-8442-9144-B1B5D8435999}" destId="{5AA4FE11-8A24-6E46-A0CF-CDDAF7BDCB75}" srcOrd="0" destOrd="0" presId="urn:microsoft.com/office/officeart/2005/8/layout/equation1"/>
    <dgm:cxn modelId="{FCE56A4B-4017-2F4B-8869-24FD93C092CD}" type="presOf" srcId="{F2533EE5-955D-C346-98F2-D7C00991CC41}" destId="{80E89410-F2E1-2649-AFA2-A32887F5C240}" srcOrd="0" destOrd="0" presId="urn:microsoft.com/office/officeart/2005/8/layout/equation1"/>
    <dgm:cxn modelId="{EB697495-7CCE-EA45-94BF-FEEFEE8013D3}" type="presOf" srcId="{57F0AFCF-FDE2-2044-8F94-4BF3A829FD50}" destId="{C6CF6C7F-A97A-2C4C-9C50-15689E543F11}" srcOrd="0" destOrd="0" presId="urn:microsoft.com/office/officeart/2005/8/layout/equation1"/>
    <dgm:cxn modelId="{44985DED-6960-A64C-A3BD-5B3AFADB0406}" type="presOf" srcId="{878C2A36-F110-144B-97AF-68B5ADCAF632}" destId="{F6E0E281-820A-4442-97F5-44C23F0DA4BF}" srcOrd="0" destOrd="0" presId="urn:microsoft.com/office/officeart/2005/8/layout/equation1"/>
    <dgm:cxn modelId="{D7B43E27-24FD-F841-991D-E86C937EC4E2}" type="presParOf" srcId="{80E89410-F2E1-2649-AFA2-A32887F5C240}" destId="{0C5CD186-EF47-7447-AAC1-F42507C942A9}" srcOrd="0" destOrd="0" presId="urn:microsoft.com/office/officeart/2005/8/layout/equation1"/>
    <dgm:cxn modelId="{B231F636-EC33-364F-A156-4724E377BAB8}" type="presParOf" srcId="{80E89410-F2E1-2649-AFA2-A32887F5C240}" destId="{2643900D-836D-0448-8D2E-12526864E640}" srcOrd="1" destOrd="0" presId="urn:microsoft.com/office/officeart/2005/8/layout/equation1"/>
    <dgm:cxn modelId="{BDABB7D9-3BC4-A748-A9C0-1796858B79A0}" type="presParOf" srcId="{80E89410-F2E1-2649-AFA2-A32887F5C240}" destId="{F6E0E281-820A-4442-97F5-44C23F0DA4BF}" srcOrd="2" destOrd="0" presId="urn:microsoft.com/office/officeart/2005/8/layout/equation1"/>
    <dgm:cxn modelId="{BB822518-E2ED-2140-9748-5BC2B7B2F0BB}" type="presParOf" srcId="{80E89410-F2E1-2649-AFA2-A32887F5C240}" destId="{C52FED1D-CE75-2941-9C4A-2159097E8C4A}" srcOrd="3" destOrd="0" presId="urn:microsoft.com/office/officeart/2005/8/layout/equation1"/>
    <dgm:cxn modelId="{0B60E45E-A389-7E45-892F-DA11A0F37FF6}" type="presParOf" srcId="{80E89410-F2E1-2649-AFA2-A32887F5C240}" destId="{E0629A1E-5B51-A246-A295-8062546FE779}" srcOrd="4" destOrd="0" presId="urn:microsoft.com/office/officeart/2005/8/layout/equation1"/>
    <dgm:cxn modelId="{F9CBA4E7-F3E8-694C-AD03-74416218AA28}" type="presParOf" srcId="{80E89410-F2E1-2649-AFA2-A32887F5C240}" destId="{86F19211-FFB3-B24E-8A85-06D8102F18CD}" srcOrd="5" destOrd="0" presId="urn:microsoft.com/office/officeart/2005/8/layout/equation1"/>
    <dgm:cxn modelId="{5C1F5825-AF65-FC4D-9EE6-1F826395A48A}" type="presParOf" srcId="{80E89410-F2E1-2649-AFA2-A32887F5C240}" destId="{C6CF6C7F-A97A-2C4C-9C50-15689E543F11}" srcOrd="6" destOrd="0" presId="urn:microsoft.com/office/officeart/2005/8/layout/equation1"/>
    <dgm:cxn modelId="{B877E51F-CF40-E748-97B9-82D0AEEABFC4}" type="presParOf" srcId="{80E89410-F2E1-2649-AFA2-A32887F5C240}" destId="{25050833-F3DD-A348-A700-480469579831}" srcOrd="7" destOrd="0" presId="urn:microsoft.com/office/officeart/2005/8/layout/equation1"/>
    <dgm:cxn modelId="{4464B932-693F-044D-B665-5D67C37D0FA2}" type="presParOf" srcId="{80E89410-F2E1-2649-AFA2-A32887F5C240}" destId="{5AA4FE11-8A24-6E46-A0CF-CDDAF7BDCB75}"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8C4D711-95A6-2B49-BA96-0605C059E934}" type="doc">
      <dgm:prSet loTypeId="urn:microsoft.com/office/officeart/2005/8/layout/radial5" loCatId="" qsTypeId="urn:microsoft.com/office/officeart/2005/8/quickstyle/simple2" qsCatId="simple" csTypeId="urn:microsoft.com/office/officeart/2005/8/colors/accent2_4" csCatId="accent2" phldr="1"/>
      <dgm:spPr/>
      <dgm:t>
        <a:bodyPr/>
        <a:lstStyle/>
        <a:p>
          <a:endParaRPr lang="en-US"/>
        </a:p>
      </dgm:t>
    </dgm:pt>
    <dgm:pt modelId="{308EBAA9-195E-CE42-B3AA-96D3C1B8704D}">
      <dgm:prSet phldrT="[Text]"/>
      <dgm:spPr/>
      <dgm:t>
        <a:bodyPr/>
        <a:lstStyle/>
        <a:p>
          <a:r>
            <a:rPr lang="en-US" dirty="0">
              <a:latin typeface="Avenir Book"/>
              <a:cs typeface="Avenir Book"/>
            </a:rPr>
            <a:t>Takeaways</a:t>
          </a:r>
        </a:p>
      </dgm:t>
    </dgm:pt>
    <dgm:pt modelId="{D41453C4-D5F8-6D4F-A103-D8462A9CB379}" type="parTrans" cxnId="{436E17B5-838A-A746-BF75-96426A338D64}">
      <dgm:prSet/>
      <dgm:spPr/>
      <dgm:t>
        <a:bodyPr/>
        <a:lstStyle/>
        <a:p>
          <a:endParaRPr lang="en-US"/>
        </a:p>
      </dgm:t>
    </dgm:pt>
    <dgm:pt modelId="{42AE9D0C-D419-3F45-970C-CD4B6EFB7410}" type="sibTrans" cxnId="{436E17B5-838A-A746-BF75-96426A338D64}">
      <dgm:prSet/>
      <dgm:spPr/>
      <dgm:t>
        <a:bodyPr/>
        <a:lstStyle/>
        <a:p>
          <a:endParaRPr lang="en-US"/>
        </a:p>
      </dgm:t>
    </dgm:pt>
    <dgm:pt modelId="{34217E7F-EA56-8944-B7E6-F5BBB1BF6FD3}">
      <dgm:prSet phldrT="[Text]"/>
      <dgm:spPr/>
      <dgm:t>
        <a:bodyPr/>
        <a:lstStyle/>
        <a:p>
          <a:r>
            <a:rPr lang="en-US" dirty="0">
              <a:latin typeface="Avenir Book"/>
              <a:cs typeface="Avenir Book"/>
            </a:rPr>
            <a:t>Maintain a current budget</a:t>
          </a:r>
        </a:p>
      </dgm:t>
    </dgm:pt>
    <dgm:pt modelId="{44453966-40D6-794D-B436-30D8C11D818A}" type="parTrans" cxnId="{07E29841-97BA-5144-A075-DB0C4A4FEA3D}">
      <dgm:prSet/>
      <dgm:spPr/>
      <dgm:t>
        <a:bodyPr/>
        <a:lstStyle/>
        <a:p>
          <a:endParaRPr lang="en-US"/>
        </a:p>
      </dgm:t>
    </dgm:pt>
    <dgm:pt modelId="{2B6C29A6-3D35-4648-9233-08CC2A09AF98}" type="sibTrans" cxnId="{07E29841-97BA-5144-A075-DB0C4A4FEA3D}">
      <dgm:prSet/>
      <dgm:spPr/>
      <dgm:t>
        <a:bodyPr/>
        <a:lstStyle/>
        <a:p>
          <a:endParaRPr lang="en-US"/>
        </a:p>
      </dgm:t>
    </dgm:pt>
    <dgm:pt modelId="{8046AD0F-CA82-C549-A7DA-9C81D37D26C4}">
      <dgm:prSet phldrT="[Text]"/>
      <dgm:spPr/>
      <dgm:t>
        <a:bodyPr/>
        <a:lstStyle/>
        <a:p>
          <a:r>
            <a:rPr lang="en-US" dirty="0">
              <a:latin typeface="Avenir Book"/>
              <a:cs typeface="Avenir Book"/>
            </a:rPr>
            <a:t>Create goals</a:t>
          </a:r>
        </a:p>
      </dgm:t>
    </dgm:pt>
    <dgm:pt modelId="{AA4D13F5-66D0-0E42-9B98-4E1EF380E333}" type="parTrans" cxnId="{F4AF04D2-3740-0648-9049-51FF94526D1F}">
      <dgm:prSet/>
      <dgm:spPr/>
      <dgm:t>
        <a:bodyPr/>
        <a:lstStyle/>
        <a:p>
          <a:endParaRPr lang="en-US"/>
        </a:p>
      </dgm:t>
    </dgm:pt>
    <dgm:pt modelId="{267D09A0-B682-F548-9A8A-F756B17D9332}" type="sibTrans" cxnId="{F4AF04D2-3740-0648-9049-51FF94526D1F}">
      <dgm:prSet/>
      <dgm:spPr/>
      <dgm:t>
        <a:bodyPr/>
        <a:lstStyle/>
        <a:p>
          <a:endParaRPr lang="en-US"/>
        </a:p>
      </dgm:t>
    </dgm:pt>
    <dgm:pt modelId="{D94BEDF3-945E-2440-B1DD-DBB84F034284}">
      <dgm:prSet phldrT="[Text]"/>
      <dgm:spPr/>
      <dgm:t>
        <a:bodyPr/>
        <a:lstStyle/>
        <a:p>
          <a:r>
            <a:rPr lang="en-US" dirty="0">
              <a:latin typeface="Avenir Book"/>
              <a:cs typeface="Avenir Book"/>
            </a:rPr>
            <a:t>Maintain a net income</a:t>
          </a:r>
        </a:p>
      </dgm:t>
    </dgm:pt>
    <dgm:pt modelId="{127C56C4-1E7E-084C-B315-86220E34CA17}" type="parTrans" cxnId="{8EA58EE9-E0BB-E443-8B91-04B1FC6B065D}">
      <dgm:prSet/>
      <dgm:spPr/>
      <dgm:t>
        <a:bodyPr/>
        <a:lstStyle/>
        <a:p>
          <a:endParaRPr lang="en-US"/>
        </a:p>
      </dgm:t>
    </dgm:pt>
    <dgm:pt modelId="{A8309A44-A9E3-424C-9165-89F0863E9D46}" type="sibTrans" cxnId="{8EA58EE9-E0BB-E443-8B91-04B1FC6B065D}">
      <dgm:prSet/>
      <dgm:spPr/>
      <dgm:t>
        <a:bodyPr/>
        <a:lstStyle/>
        <a:p>
          <a:endParaRPr lang="en-US"/>
        </a:p>
      </dgm:t>
    </dgm:pt>
    <dgm:pt modelId="{4212A402-DD5D-F949-913C-01BC6E0E8BBD}">
      <dgm:prSet phldrT="[Text]"/>
      <dgm:spPr/>
      <dgm:t>
        <a:bodyPr/>
        <a:lstStyle/>
        <a:p>
          <a:endParaRPr lang="en-US" dirty="0"/>
        </a:p>
      </dgm:t>
    </dgm:pt>
    <dgm:pt modelId="{600B4BEC-AD73-3B4E-9865-F2856F4B2000}" type="parTrans" cxnId="{75A2F878-0C0A-4041-92C7-E449D258F490}">
      <dgm:prSet/>
      <dgm:spPr/>
      <dgm:t>
        <a:bodyPr/>
        <a:lstStyle/>
        <a:p>
          <a:endParaRPr lang="en-US"/>
        </a:p>
      </dgm:t>
    </dgm:pt>
    <dgm:pt modelId="{6C7B5F2C-4D9C-2B4D-8792-7C50B32583C6}" type="sibTrans" cxnId="{75A2F878-0C0A-4041-92C7-E449D258F490}">
      <dgm:prSet/>
      <dgm:spPr/>
      <dgm:t>
        <a:bodyPr/>
        <a:lstStyle/>
        <a:p>
          <a:endParaRPr lang="en-US"/>
        </a:p>
      </dgm:t>
    </dgm:pt>
    <dgm:pt modelId="{AFD6611E-3D78-E244-8240-4AC3D2364072}" type="pres">
      <dgm:prSet presAssocID="{D8C4D711-95A6-2B49-BA96-0605C059E934}" presName="Name0" presStyleCnt="0">
        <dgm:presLayoutVars>
          <dgm:chMax val="1"/>
          <dgm:dir/>
          <dgm:animLvl val="ctr"/>
          <dgm:resizeHandles val="exact"/>
        </dgm:presLayoutVars>
      </dgm:prSet>
      <dgm:spPr/>
    </dgm:pt>
    <dgm:pt modelId="{D7258E9A-198A-B440-944E-335F69AA7B31}" type="pres">
      <dgm:prSet presAssocID="{308EBAA9-195E-CE42-B3AA-96D3C1B8704D}" presName="centerShape" presStyleLbl="node0" presStyleIdx="0" presStyleCnt="1"/>
      <dgm:spPr/>
    </dgm:pt>
    <dgm:pt modelId="{02D41EC9-3B6C-BF4A-93A2-951DD9BA2E59}" type="pres">
      <dgm:prSet presAssocID="{44453966-40D6-794D-B436-30D8C11D818A}" presName="parTrans" presStyleLbl="sibTrans2D1" presStyleIdx="0" presStyleCnt="3"/>
      <dgm:spPr/>
    </dgm:pt>
    <dgm:pt modelId="{BF1C7763-0E0F-9340-B3E5-F1485C7C7AAC}" type="pres">
      <dgm:prSet presAssocID="{44453966-40D6-794D-B436-30D8C11D818A}" presName="connectorText" presStyleLbl="sibTrans2D1" presStyleIdx="0" presStyleCnt="3"/>
      <dgm:spPr/>
    </dgm:pt>
    <dgm:pt modelId="{7DF55C1F-F5AA-1D44-8A68-DE008BDF58AB}" type="pres">
      <dgm:prSet presAssocID="{34217E7F-EA56-8944-B7E6-F5BBB1BF6FD3}" presName="node" presStyleLbl="node1" presStyleIdx="0" presStyleCnt="3">
        <dgm:presLayoutVars>
          <dgm:bulletEnabled val="1"/>
        </dgm:presLayoutVars>
      </dgm:prSet>
      <dgm:spPr/>
    </dgm:pt>
    <dgm:pt modelId="{D064A0F2-9ADE-DF4B-ACDB-41B3B2720A45}" type="pres">
      <dgm:prSet presAssocID="{AA4D13F5-66D0-0E42-9B98-4E1EF380E333}" presName="parTrans" presStyleLbl="sibTrans2D1" presStyleIdx="1" presStyleCnt="3"/>
      <dgm:spPr/>
    </dgm:pt>
    <dgm:pt modelId="{63B067D3-A2C0-F54E-ACF3-B43CCBD45F8D}" type="pres">
      <dgm:prSet presAssocID="{AA4D13F5-66D0-0E42-9B98-4E1EF380E333}" presName="connectorText" presStyleLbl="sibTrans2D1" presStyleIdx="1" presStyleCnt="3"/>
      <dgm:spPr/>
    </dgm:pt>
    <dgm:pt modelId="{1CA1DFB3-CE61-0641-AFC9-3A48200E869E}" type="pres">
      <dgm:prSet presAssocID="{8046AD0F-CA82-C549-A7DA-9C81D37D26C4}" presName="node" presStyleLbl="node1" presStyleIdx="1" presStyleCnt="3">
        <dgm:presLayoutVars>
          <dgm:bulletEnabled val="1"/>
        </dgm:presLayoutVars>
      </dgm:prSet>
      <dgm:spPr/>
    </dgm:pt>
    <dgm:pt modelId="{DF6BA37B-E6A2-6B47-8A62-4ABE9BC7C49C}" type="pres">
      <dgm:prSet presAssocID="{127C56C4-1E7E-084C-B315-86220E34CA17}" presName="parTrans" presStyleLbl="sibTrans2D1" presStyleIdx="2" presStyleCnt="3"/>
      <dgm:spPr/>
    </dgm:pt>
    <dgm:pt modelId="{6B8628B3-E64B-AF47-B53F-0FFE54EF38C2}" type="pres">
      <dgm:prSet presAssocID="{127C56C4-1E7E-084C-B315-86220E34CA17}" presName="connectorText" presStyleLbl="sibTrans2D1" presStyleIdx="2" presStyleCnt="3"/>
      <dgm:spPr/>
    </dgm:pt>
    <dgm:pt modelId="{7A2B5FDE-61BE-5746-A0B3-B69C4AB70D6F}" type="pres">
      <dgm:prSet presAssocID="{D94BEDF3-945E-2440-B1DD-DBB84F034284}" presName="node" presStyleLbl="node1" presStyleIdx="2" presStyleCnt="3">
        <dgm:presLayoutVars>
          <dgm:bulletEnabled val="1"/>
        </dgm:presLayoutVars>
      </dgm:prSet>
      <dgm:spPr/>
    </dgm:pt>
  </dgm:ptLst>
  <dgm:cxnLst>
    <dgm:cxn modelId="{D493D006-EF2E-D94E-95BF-5B41507EF107}" type="presOf" srcId="{AA4D13F5-66D0-0E42-9B98-4E1EF380E333}" destId="{63B067D3-A2C0-F54E-ACF3-B43CCBD45F8D}" srcOrd="1" destOrd="0" presId="urn:microsoft.com/office/officeart/2005/8/layout/radial5"/>
    <dgm:cxn modelId="{786AE228-B758-6E4F-9754-488C07EE6B2A}" type="presOf" srcId="{44453966-40D6-794D-B436-30D8C11D818A}" destId="{BF1C7763-0E0F-9340-B3E5-F1485C7C7AAC}" srcOrd="1" destOrd="0" presId="urn:microsoft.com/office/officeart/2005/8/layout/radial5"/>
    <dgm:cxn modelId="{07E29841-97BA-5144-A075-DB0C4A4FEA3D}" srcId="{308EBAA9-195E-CE42-B3AA-96D3C1B8704D}" destId="{34217E7F-EA56-8944-B7E6-F5BBB1BF6FD3}" srcOrd="0" destOrd="0" parTransId="{44453966-40D6-794D-B436-30D8C11D818A}" sibTransId="{2B6C29A6-3D35-4648-9233-08CC2A09AF98}"/>
    <dgm:cxn modelId="{4984F846-F06F-9049-AF33-8471CC306E13}" type="presOf" srcId="{D94BEDF3-945E-2440-B1DD-DBB84F034284}" destId="{7A2B5FDE-61BE-5746-A0B3-B69C4AB70D6F}" srcOrd="0" destOrd="0" presId="urn:microsoft.com/office/officeart/2005/8/layout/radial5"/>
    <dgm:cxn modelId="{D8294E53-D8A4-A044-8BF2-F72551F4A6C4}" type="presOf" srcId="{AA4D13F5-66D0-0E42-9B98-4E1EF380E333}" destId="{D064A0F2-9ADE-DF4B-ACDB-41B3B2720A45}" srcOrd="0" destOrd="0" presId="urn:microsoft.com/office/officeart/2005/8/layout/radial5"/>
    <dgm:cxn modelId="{01686776-DB8D-1F48-9992-6261F3CB3F4F}" type="presOf" srcId="{34217E7F-EA56-8944-B7E6-F5BBB1BF6FD3}" destId="{7DF55C1F-F5AA-1D44-8A68-DE008BDF58AB}" srcOrd="0" destOrd="0" presId="urn:microsoft.com/office/officeart/2005/8/layout/radial5"/>
    <dgm:cxn modelId="{75A2F878-0C0A-4041-92C7-E449D258F490}" srcId="{D8C4D711-95A6-2B49-BA96-0605C059E934}" destId="{4212A402-DD5D-F949-913C-01BC6E0E8BBD}" srcOrd="1" destOrd="0" parTransId="{600B4BEC-AD73-3B4E-9865-F2856F4B2000}" sibTransId="{6C7B5F2C-4D9C-2B4D-8792-7C50B32583C6}"/>
    <dgm:cxn modelId="{8C7BAF84-0F0C-B340-8518-B9E68BAC9496}" type="presOf" srcId="{127C56C4-1E7E-084C-B315-86220E34CA17}" destId="{DF6BA37B-E6A2-6B47-8A62-4ABE9BC7C49C}" srcOrd="0" destOrd="0" presId="urn:microsoft.com/office/officeart/2005/8/layout/radial5"/>
    <dgm:cxn modelId="{BF9E8885-022A-A049-99BD-D493761DF2C1}" type="presOf" srcId="{127C56C4-1E7E-084C-B315-86220E34CA17}" destId="{6B8628B3-E64B-AF47-B53F-0FFE54EF38C2}" srcOrd="1" destOrd="0" presId="urn:microsoft.com/office/officeart/2005/8/layout/radial5"/>
    <dgm:cxn modelId="{2E93DAA1-AEAE-C846-A0D1-8E2997D162C3}" type="presOf" srcId="{8046AD0F-CA82-C549-A7DA-9C81D37D26C4}" destId="{1CA1DFB3-CE61-0641-AFC9-3A48200E869E}" srcOrd="0" destOrd="0" presId="urn:microsoft.com/office/officeart/2005/8/layout/radial5"/>
    <dgm:cxn modelId="{436E17B5-838A-A746-BF75-96426A338D64}" srcId="{D8C4D711-95A6-2B49-BA96-0605C059E934}" destId="{308EBAA9-195E-CE42-B3AA-96D3C1B8704D}" srcOrd="0" destOrd="0" parTransId="{D41453C4-D5F8-6D4F-A103-D8462A9CB379}" sibTransId="{42AE9D0C-D419-3F45-970C-CD4B6EFB7410}"/>
    <dgm:cxn modelId="{4D4599B7-E2E8-0041-9014-66ECFCC725E3}" type="presOf" srcId="{D8C4D711-95A6-2B49-BA96-0605C059E934}" destId="{AFD6611E-3D78-E244-8240-4AC3D2364072}" srcOrd="0" destOrd="0" presId="urn:microsoft.com/office/officeart/2005/8/layout/radial5"/>
    <dgm:cxn modelId="{9E4A02C4-01CF-1A4B-BC8C-767B3EF18E8B}" type="presOf" srcId="{44453966-40D6-794D-B436-30D8C11D818A}" destId="{02D41EC9-3B6C-BF4A-93A2-951DD9BA2E59}" srcOrd="0" destOrd="0" presId="urn:microsoft.com/office/officeart/2005/8/layout/radial5"/>
    <dgm:cxn modelId="{01DA4DCF-0C29-414F-9B81-74EB70295B30}" type="presOf" srcId="{308EBAA9-195E-CE42-B3AA-96D3C1B8704D}" destId="{D7258E9A-198A-B440-944E-335F69AA7B31}" srcOrd="0" destOrd="0" presId="urn:microsoft.com/office/officeart/2005/8/layout/radial5"/>
    <dgm:cxn modelId="{F4AF04D2-3740-0648-9049-51FF94526D1F}" srcId="{308EBAA9-195E-CE42-B3AA-96D3C1B8704D}" destId="{8046AD0F-CA82-C549-A7DA-9C81D37D26C4}" srcOrd="1" destOrd="0" parTransId="{AA4D13F5-66D0-0E42-9B98-4E1EF380E333}" sibTransId="{267D09A0-B682-F548-9A8A-F756B17D9332}"/>
    <dgm:cxn modelId="{8EA58EE9-E0BB-E443-8B91-04B1FC6B065D}" srcId="{308EBAA9-195E-CE42-B3AA-96D3C1B8704D}" destId="{D94BEDF3-945E-2440-B1DD-DBB84F034284}" srcOrd="2" destOrd="0" parTransId="{127C56C4-1E7E-084C-B315-86220E34CA17}" sibTransId="{A8309A44-A9E3-424C-9165-89F0863E9D46}"/>
    <dgm:cxn modelId="{4578F20C-B87E-0144-8BF9-B96CD2B049F8}" type="presParOf" srcId="{AFD6611E-3D78-E244-8240-4AC3D2364072}" destId="{D7258E9A-198A-B440-944E-335F69AA7B31}" srcOrd="0" destOrd="0" presId="urn:microsoft.com/office/officeart/2005/8/layout/radial5"/>
    <dgm:cxn modelId="{72F1C6F3-1084-A242-8CEE-BACE0E75CF09}" type="presParOf" srcId="{AFD6611E-3D78-E244-8240-4AC3D2364072}" destId="{02D41EC9-3B6C-BF4A-93A2-951DD9BA2E59}" srcOrd="1" destOrd="0" presId="urn:microsoft.com/office/officeart/2005/8/layout/radial5"/>
    <dgm:cxn modelId="{19A93630-CE68-934D-8386-DB86CB1BCD21}" type="presParOf" srcId="{02D41EC9-3B6C-BF4A-93A2-951DD9BA2E59}" destId="{BF1C7763-0E0F-9340-B3E5-F1485C7C7AAC}" srcOrd="0" destOrd="0" presId="urn:microsoft.com/office/officeart/2005/8/layout/radial5"/>
    <dgm:cxn modelId="{7C004949-AFA0-0946-840D-DF08F0096F6B}" type="presParOf" srcId="{AFD6611E-3D78-E244-8240-4AC3D2364072}" destId="{7DF55C1F-F5AA-1D44-8A68-DE008BDF58AB}" srcOrd="2" destOrd="0" presId="urn:microsoft.com/office/officeart/2005/8/layout/radial5"/>
    <dgm:cxn modelId="{BE5B6B52-224A-1949-B301-310853E35562}" type="presParOf" srcId="{AFD6611E-3D78-E244-8240-4AC3D2364072}" destId="{D064A0F2-9ADE-DF4B-ACDB-41B3B2720A45}" srcOrd="3" destOrd="0" presId="urn:microsoft.com/office/officeart/2005/8/layout/radial5"/>
    <dgm:cxn modelId="{AC562AF0-4EE8-CC42-AD1E-6D634344AB55}" type="presParOf" srcId="{D064A0F2-9ADE-DF4B-ACDB-41B3B2720A45}" destId="{63B067D3-A2C0-F54E-ACF3-B43CCBD45F8D}" srcOrd="0" destOrd="0" presId="urn:microsoft.com/office/officeart/2005/8/layout/radial5"/>
    <dgm:cxn modelId="{32EF6FF4-A6D4-0F44-B6BF-06118CC2B3B0}" type="presParOf" srcId="{AFD6611E-3D78-E244-8240-4AC3D2364072}" destId="{1CA1DFB3-CE61-0641-AFC9-3A48200E869E}" srcOrd="4" destOrd="0" presId="urn:microsoft.com/office/officeart/2005/8/layout/radial5"/>
    <dgm:cxn modelId="{8A225257-A212-A241-9C66-E74F9AE043DE}" type="presParOf" srcId="{AFD6611E-3D78-E244-8240-4AC3D2364072}" destId="{DF6BA37B-E6A2-6B47-8A62-4ABE9BC7C49C}" srcOrd="5" destOrd="0" presId="urn:microsoft.com/office/officeart/2005/8/layout/radial5"/>
    <dgm:cxn modelId="{FBE8E604-BB5D-334A-BDD4-341BC757040D}" type="presParOf" srcId="{DF6BA37B-E6A2-6B47-8A62-4ABE9BC7C49C}" destId="{6B8628B3-E64B-AF47-B53F-0FFE54EF38C2}" srcOrd="0" destOrd="0" presId="urn:microsoft.com/office/officeart/2005/8/layout/radial5"/>
    <dgm:cxn modelId="{515680CB-835B-2E4B-A630-97E152183B6C}" type="presParOf" srcId="{AFD6611E-3D78-E244-8240-4AC3D2364072}" destId="{7A2B5FDE-61BE-5746-A0B3-B69C4AB70D6F}"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821D7-3516-AA42-8B09-7B10ED341842}" type="doc">
      <dgm:prSet loTypeId="urn:microsoft.com/office/officeart/2005/8/layout/gear1" loCatId="" qsTypeId="urn:microsoft.com/office/officeart/2005/8/quickstyle/simple4" qsCatId="simple" csTypeId="urn:microsoft.com/office/officeart/2005/8/colors/accent1_2" csCatId="accent1" phldr="1"/>
      <dgm:spPr/>
    </dgm:pt>
    <dgm:pt modelId="{1009AA68-2143-C041-BAC9-CC33840E0A89}">
      <dgm:prSet phldrT="[Text]"/>
      <dgm:spPr/>
      <dgm:t>
        <a:bodyPr/>
        <a:lstStyle/>
        <a:p>
          <a:r>
            <a:rPr lang="en-US" dirty="0">
              <a:latin typeface="Avenir Book"/>
              <a:cs typeface="Avenir Book"/>
            </a:rPr>
            <a:t>Earned</a:t>
          </a:r>
        </a:p>
      </dgm:t>
    </dgm:pt>
    <dgm:pt modelId="{A2CBD7B7-22A3-0749-B5AD-F0E09BE50411}" type="parTrans" cxnId="{645B7345-C49D-964C-ACCF-9D288D021238}">
      <dgm:prSet/>
      <dgm:spPr/>
      <dgm:t>
        <a:bodyPr/>
        <a:lstStyle/>
        <a:p>
          <a:endParaRPr lang="en-US"/>
        </a:p>
      </dgm:t>
    </dgm:pt>
    <dgm:pt modelId="{3ACCA88F-18E1-2B44-890C-FDD4DEC85B48}" type="sibTrans" cxnId="{645B7345-C49D-964C-ACCF-9D288D021238}">
      <dgm:prSet/>
      <dgm:spPr/>
      <dgm:t>
        <a:bodyPr/>
        <a:lstStyle/>
        <a:p>
          <a:endParaRPr lang="en-US"/>
        </a:p>
      </dgm:t>
    </dgm:pt>
    <dgm:pt modelId="{D490C248-90BB-F540-A959-907F4DA8657E}">
      <dgm:prSet phldrT="[Text]"/>
      <dgm:spPr/>
      <dgm:t>
        <a:bodyPr/>
        <a:lstStyle/>
        <a:p>
          <a:r>
            <a:rPr lang="en-US" dirty="0">
              <a:latin typeface="Avenir Book"/>
              <a:cs typeface="Avenir Book"/>
            </a:rPr>
            <a:t>Portfolio</a:t>
          </a:r>
        </a:p>
      </dgm:t>
    </dgm:pt>
    <dgm:pt modelId="{6A0C31A1-C954-AF41-AA5D-BB690E9CBFC9}" type="parTrans" cxnId="{2CE33F5A-05C8-624F-BC2E-AA3DDB46086C}">
      <dgm:prSet/>
      <dgm:spPr/>
      <dgm:t>
        <a:bodyPr/>
        <a:lstStyle/>
        <a:p>
          <a:endParaRPr lang="en-US"/>
        </a:p>
      </dgm:t>
    </dgm:pt>
    <dgm:pt modelId="{2E5F86E8-267F-DC4E-933A-9E2E4B7BDAF6}" type="sibTrans" cxnId="{2CE33F5A-05C8-624F-BC2E-AA3DDB46086C}">
      <dgm:prSet/>
      <dgm:spPr/>
      <dgm:t>
        <a:bodyPr/>
        <a:lstStyle/>
        <a:p>
          <a:endParaRPr lang="en-US"/>
        </a:p>
      </dgm:t>
    </dgm:pt>
    <dgm:pt modelId="{1EE8A194-AF00-8540-8D12-617713C04892}">
      <dgm:prSet phldrT="[Text]"/>
      <dgm:spPr/>
      <dgm:t>
        <a:bodyPr/>
        <a:lstStyle/>
        <a:p>
          <a:r>
            <a:rPr lang="en-US" dirty="0">
              <a:latin typeface="Avenir Book"/>
              <a:cs typeface="Avenir Book"/>
            </a:rPr>
            <a:t>Gifted/Loaned</a:t>
          </a:r>
        </a:p>
      </dgm:t>
    </dgm:pt>
    <dgm:pt modelId="{3F3494F0-D29F-AC4D-8620-EF336C01B330}" type="parTrans" cxnId="{F043B094-85E2-C040-95D7-93C80896F96F}">
      <dgm:prSet/>
      <dgm:spPr/>
      <dgm:t>
        <a:bodyPr/>
        <a:lstStyle/>
        <a:p>
          <a:endParaRPr lang="en-US"/>
        </a:p>
      </dgm:t>
    </dgm:pt>
    <dgm:pt modelId="{86689DA8-8044-0446-B97B-3E2746F5BB9D}" type="sibTrans" cxnId="{F043B094-85E2-C040-95D7-93C80896F96F}">
      <dgm:prSet/>
      <dgm:spPr/>
      <dgm:t>
        <a:bodyPr/>
        <a:lstStyle/>
        <a:p>
          <a:endParaRPr lang="en-US"/>
        </a:p>
      </dgm:t>
    </dgm:pt>
    <dgm:pt modelId="{D080BCE0-789A-E04E-BC35-929FD0D8F6E1}" type="pres">
      <dgm:prSet presAssocID="{8BF821D7-3516-AA42-8B09-7B10ED341842}" presName="composite" presStyleCnt="0">
        <dgm:presLayoutVars>
          <dgm:chMax val="3"/>
          <dgm:animLvl val="lvl"/>
          <dgm:resizeHandles val="exact"/>
        </dgm:presLayoutVars>
      </dgm:prSet>
      <dgm:spPr/>
    </dgm:pt>
    <dgm:pt modelId="{9C3D457F-3B3A-6C48-ABE2-A1BA7350D434}" type="pres">
      <dgm:prSet presAssocID="{1009AA68-2143-C041-BAC9-CC33840E0A89}" presName="gear1" presStyleLbl="node1" presStyleIdx="0" presStyleCnt="3">
        <dgm:presLayoutVars>
          <dgm:chMax val="1"/>
          <dgm:bulletEnabled val="1"/>
        </dgm:presLayoutVars>
      </dgm:prSet>
      <dgm:spPr/>
    </dgm:pt>
    <dgm:pt modelId="{C40F0CDB-8EC2-9243-9833-9ED532059048}" type="pres">
      <dgm:prSet presAssocID="{1009AA68-2143-C041-BAC9-CC33840E0A89}" presName="gear1srcNode" presStyleLbl="node1" presStyleIdx="0" presStyleCnt="3"/>
      <dgm:spPr/>
    </dgm:pt>
    <dgm:pt modelId="{174FC956-ECA1-EF4A-8AE8-EDA181799853}" type="pres">
      <dgm:prSet presAssocID="{1009AA68-2143-C041-BAC9-CC33840E0A89}" presName="gear1dstNode" presStyleLbl="node1" presStyleIdx="0" presStyleCnt="3"/>
      <dgm:spPr/>
    </dgm:pt>
    <dgm:pt modelId="{2FE3B5F2-2B3A-634A-8443-CB9CBB26A310}" type="pres">
      <dgm:prSet presAssocID="{D490C248-90BB-F540-A959-907F4DA8657E}" presName="gear2" presStyleLbl="node1" presStyleIdx="1" presStyleCnt="3">
        <dgm:presLayoutVars>
          <dgm:chMax val="1"/>
          <dgm:bulletEnabled val="1"/>
        </dgm:presLayoutVars>
      </dgm:prSet>
      <dgm:spPr/>
    </dgm:pt>
    <dgm:pt modelId="{42FD45E5-5EB7-C44C-A14A-EA2FD2FA9452}" type="pres">
      <dgm:prSet presAssocID="{D490C248-90BB-F540-A959-907F4DA8657E}" presName="gear2srcNode" presStyleLbl="node1" presStyleIdx="1" presStyleCnt="3"/>
      <dgm:spPr/>
    </dgm:pt>
    <dgm:pt modelId="{38BE9982-478D-1744-87A4-9D98ACB4A0C8}" type="pres">
      <dgm:prSet presAssocID="{D490C248-90BB-F540-A959-907F4DA8657E}" presName="gear2dstNode" presStyleLbl="node1" presStyleIdx="1" presStyleCnt="3"/>
      <dgm:spPr/>
    </dgm:pt>
    <dgm:pt modelId="{2984C11F-99BB-074B-82AE-F84902F43824}" type="pres">
      <dgm:prSet presAssocID="{1EE8A194-AF00-8540-8D12-617713C04892}" presName="gear3" presStyleLbl="node1" presStyleIdx="2" presStyleCnt="3"/>
      <dgm:spPr/>
    </dgm:pt>
    <dgm:pt modelId="{BAD89F6B-2EE9-E14D-8745-94EA16BFE636}" type="pres">
      <dgm:prSet presAssocID="{1EE8A194-AF00-8540-8D12-617713C04892}" presName="gear3tx" presStyleLbl="node1" presStyleIdx="2" presStyleCnt="3">
        <dgm:presLayoutVars>
          <dgm:chMax val="1"/>
          <dgm:bulletEnabled val="1"/>
        </dgm:presLayoutVars>
      </dgm:prSet>
      <dgm:spPr/>
    </dgm:pt>
    <dgm:pt modelId="{2A3D7D78-2420-244C-8985-404531ABF7D0}" type="pres">
      <dgm:prSet presAssocID="{1EE8A194-AF00-8540-8D12-617713C04892}" presName="gear3srcNode" presStyleLbl="node1" presStyleIdx="2" presStyleCnt="3"/>
      <dgm:spPr/>
    </dgm:pt>
    <dgm:pt modelId="{A7F11801-EED4-8E4C-8E6C-AE812528E7AE}" type="pres">
      <dgm:prSet presAssocID="{1EE8A194-AF00-8540-8D12-617713C04892}" presName="gear3dstNode" presStyleLbl="node1" presStyleIdx="2" presStyleCnt="3"/>
      <dgm:spPr/>
    </dgm:pt>
    <dgm:pt modelId="{D064910A-208E-BC49-B16B-A4D62AB88F6C}" type="pres">
      <dgm:prSet presAssocID="{3ACCA88F-18E1-2B44-890C-FDD4DEC85B48}" presName="connector1" presStyleLbl="sibTrans2D1" presStyleIdx="0" presStyleCnt="3"/>
      <dgm:spPr/>
    </dgm:pt>
    <dgm:pt modelId="{7414B8E9-9D6B-6940-8A03-6AA63F47E20B}" type="pres">
      <dgm:prSet presAssocID="{2E5F86E8-267F-DC4E-933A-9E2E4B7BDAF6}" presName="connector2" presStyleLbl="sibTrans2D1" presStyleIdx="1" presStyleCnt="3"/>
      <dgm:spPr/>
    </dgm:pt>
    <dgm:pt modelId="{A998C92D-D55A-324D-983E-78BEBB93AE04}" type="pres">
      <dgm:prSet presAssocID="{86689DA8-8044-0446-B97B-3E2746F5BB9D}" presName="connector3" presStyleLbl="sibTrans2D1" presStyleIdx="2" presStyleCnt="3"/>
      <dgm:spPr/>
    </dgm:pt>
  </dgm:ptLst>
  <dgm:cxnLst>
    <dgm:cxn modelId="{9C1A5D06-F224-6041-985C-840DC0B27BEF}" type="presOf" srcId="{1EE8A194-AF00-8540-8D12-617713C04892}" destId="{BAD89F6B-2EE9-E14D-8745-94EA16BFE636}" srcOrd="1" destOrd="0" presId="urn:microsoft.com/office/officeart/2005/8/layout/gear1"/>
    <dgm:cxn modelId="{CA7D0118-3095-0347-B8FC-DC5CEDC86026}" type="presOf" srcId="{3ACCA88F-18E1-2B44-890C-FDD4DEC85B48}" destId="{D064910A-208E-BC49-B16B-A4D62AB88F6C}" srcOrd="0" destOrd="0" presId="urn:microsoft.com/office/officeart/2005/8/layout/gear1"/>
    <dgm:cxn modelId="{0101B21C-74FC-C841-87A0-E4287DC746D4}" type="presOf" srcId="{1009AA68-2143-C041-BAC9-CC33840E0A89}" destId="{C40F0CDB-8EC2-9243-9833-9ED532059048}" srcOrd="1" destOrd="0" presId="urn:microsoft.com/office/officeart/2005/8/layout/gear1"/>
    <dgm:cxn modelId="{C5615A25-2B2D-A140-8E16-553CC0BDB718}" type="presOf" srcId="{D490C248-90BB-F540-A959-907F4DA8657E}" destId="{42FD45E5-5EB7-C44C-A14A-EA2FD2FA9452}" srcOrd="1" destOrd="0" presId="urn:microsoft.com/office/officeart/2005/8/layout/gear1"/>
    <dgm:cxn modelId="{888F9D2C-9408-8E47-AF98-48D80FE4C985}" type="presOf" srcId="{1EE8A194-AF00-8540-8D12-617713C04892}" destId="{A7F11801-EED4-8E4C-8E6C-AE812528E7AE}" srcOrd="3" destOrd="0" presId="urn:microsoft.com/office/officeart/2005/8/layout/gear1"/>
    <dgm:cxn modelId="{3924FC2C-3E0B-DA42-AF27-AC18B381A3EE}" type="presOf" srcId="{1009AA68-2143-C041-BAC9-CC33840E0A89}" destId="{174FC956-ECA1-EF4A-8AE8-EDA181799853}" srcOrd="2" destOrd="0" presId="urn:microsoft.com/office/officeart/2005/8/layout/gear1"/>
    <dgm:cxn modelId="{05F7E733-7899-9C41-A54A-20FA50CC07CF}" type="presOf" srcId="{86689DA8-8044-0446-B97B-3E2746F5BB9D}" destId="{A998C92D-D55A-324D-983E-78BEBB93AE04}" srcOrd="0" destOrd="0" presId="urn:microsoft.com/office/officeart/2005/8/layout/gear1"/>
    <dgm:cxn modelId="{645B7345-C49D-964C-ACCF-9D288D021238}" srcId="{8BF821D7-3516-AA42-8B09-7B10ED341842}" destId="{1009AA68-2143-C041-BAC9-CC33840E0A89}" srcOrd="0" destOrd="0" parTransId="{A2CBD7B7-22A3-0749-B5AD-F0E09BE50411}" sibTransId="{3ACCA88F-18E1-2B44-890C-FDD4DEC85B48}"/>
    <dgm:cxn modelId="{B815C646-6011-1F48-AECC-E00C80081B25}" type="presOf" srcId="{1EE8A194-AF00-8540-8D12-617713C04892}" destId="{2A3D7D78-2420-244C-8985-404531ABF7D0}" srcOrd="2" destOrd="0" presId="urn:microsoft.com/office/officeart/2005/8/layout/gear1"/>
    <dgm:cxn modelId="{2CE33F5A-05C8-624F-BC2E-AA3DDB46086C}" srcId="{8BF821D7-3516-AA42-8B09-7B10ED341842}" destId="{D490C248-90BB-F540-A959-907F4DA8657E}" srcOrd="1" destOrd="0" parTransId="{6A0C31A1-C954-AF41-AA5D-BB690E9CBFC9}" sibTransId="{2E5F86E8-267F-DC4E-933A-9E2E4B7BDAF6}"/>
    <dgm:cxn modelId="{6F055D88-30C2-BF4C-A20F-244490DA598D}" type="presOf" srcId="{D490C248-90BB-F540-A959-907F4DA8657E}" destId="{2FE3B5F2-2B3A-634A-8443-CB9CBB26A310}" srcOrd="0" destOrd="0" presId="urn:microsoft.com/office/officeart/2005/8/layout/gear1"/>
    <dgm:cxn modelId="{F043B094-85E2-C040-95D7-93C80896F96F}" srcId="{8BF821D7-3516-AA42-8B09-7B10ED341842}" destId="{1EE8A194-AF00-8540-8D12-617713C04892}" srcOrd="2" destOrd="0" parTransId="{3F3494F0-D29F-AC4D-8620-EF336C01B330}" sibTransId="{86689DA8-8044-0446-B97B-3E2746F5BB9D}"/>
    <dgm:cxn modelId="{59E2CAB9-93A8-534C-9A57-33072A543C35}" type="presOf" srcId="{1EE8A194-AF00-8540-8D12-617713C04892}" destId="{2984C11F-99BB-074B-82AE-F84902F43824}" srcOrd="0" destOrd="0" presId="urn:microsoft.com/office/officeart/2005/8/layout/gear1"/>
    <dgm:cxn modelId="{D71DCDC0-DCEB-6247-AA5F-BD6CE5B50B41}" type="presOf" srcId="{D490C248-90BB-F540-A959-907F4DA8657E}" destId="{38BE9982-478D-1744-87A4-9D98ACB4A0C8}" srcOrd="2" destOrd="0" presId="urn:microsoft.com/office/officeart/2005/8/layout/gear1"/>
    <dgm:cxn modelId="{C02BDBD7-7494-724B-B9EF-E76F9B72FF97}" type="presOf" srcId="{8BF821D7-3516-AA42-8B09-7B10ED341842}" destId="{D080BCE0-789A-E04E-BC35-929FD0D8F6E1}" srcOrd="0" destOrd="0" presId="urn:microsoft.com/office/officeart/2005/8/layout/gear1"/>
    <dgm:cxn modelId="{E5EE32E8-8311-CB47-996A-3AA7D3A07839}" type="presOf" srcId="{1009AA68-2143-C041-BAC9-CC33840E0A89}" destId="{9C3D457F-3B3A-6C48-ABE2-A1BA7350D434}" srcOrd="0" destOrd="0" presId="urn:microsoft.com/office/officeart/2005/8/layout/gear1"/>
    <dgm:cxn modelId="{163E53F9-D254-DF4E-A70E-A801F41741A5}" type="presOf" srcId="{2E5F86E8-267F-DC4E-933A-9E2E4B7BDAF6}" destId="{7414B8E9-9D6B-6940-8A03-6AA63F47E20B}" srcOrd="0" destOrd="0" presId="urn:microsoft.com/office/officeart/2005/8/layout/gear1"/>
    <dgm:cxn modelId="{96A2BA94-3277-7C4A-94BB-370551C649D1}" type="presParOf" srcId="{D080BCE0-789A-E04E-BC35-929FD0D8F6E1}" destId="{9C3D457F-3B3A-6C48-ABE2-A1BA7350D434}" srcOrd="0" destOrd="0" presId="urn:microsoft.com/office/officeart/2005/8/layout/gear1"/>
    <dgm:cxn modelId="{4FB3EF88-9CF3-DF4A-8492-1590522C91EE}" type="presParOf" srcId="{D080BCE0-789A-E04E-BC35-929FD0D8F6E1}" destId="{C40F0CDB-8EC2-9243-9833-9ED532059048}" srcOrd="1" destOrd="0" presId="urn:microsoft.com/office/officeart/2005/8/layout/gear1"/>
    <dgm:cxn modelId="{7CA20242-53B5-AA48-B7EE-BEED7AF96A83}" type="presParOf" srcId="{D080BCE0-789A-E04E-BC35-929FD0D8F6E1}" destId="{174FC956-ECA1-EF4A-8AE8-EDA181799853}" srcOrd="2" destOrd="0" presId="urn:microsoft.com/office/officeart/2005/8/layout/gear1"/>
    <dgm:cxn modelId="{E2B0B9D9-516C-8744-8F0D-3D8239E2930C}" type="presParOf" srcId="{D080BCE0-789A-E04E-BC35-929FD0D8F6E1}" destId="{2FE3B5F2-2B3A-634A-8443-CB9CBB26A310}" srcOrd="3" destOrd="0" presId="urn:microsoft.com/office/officeart/2005/8/layout/gear1"/>
    <dgm:cxn modelId="{CAE4E97B-0583-A846-A573-7F4393C7EE6E}" type="presParOf" srcId="{D080BCE0-789A-E04E-BC35-929FD0D8F6E1}" destId="{42FD45E5-5EB7-C44C-A14A-EA2FD2FA9452}" srcOrd="4" destOrd="0" presId="urn:microsoft.com/office/officeart/2005/8/layout/gear1"/>
    <dgm:cxn modelId="{3FE298B7-57B0-8647-9716-E7549A7422C8}" type="presParOf" srcId="{D080BCE0-789A-E04E-BC35-929FD0D8F6E1}" destId="{38BE9982-478D-1744-87A4-9D98ACB4A0C8}" srcOrd="5" destOrd="0" presId="urn:microsoft.com/office/officeart/2005/8/layout/gear1"/>
    <dgm:cxn modelId="{873D061D-CD3F-6746-934B-08A189EA0505}" type="presParOf" srcId="{D080BCE0-789A-E04E-BC35-929FD0D8F6E1}" destId="{2984C11F-99BB-074B-82AE-F84902F43824}" srcOrd="6" destOrd="0" presId="urn:microsoft.com/office/officeart/2005/8/layout/gear1"/>
    <dgm:cxn modelId="{9AEAB079-936C-D248-832C-6076C358E1FB}" type="presParOf" srcId="{D080BCE0-789A-E04E-BC35-929FD0D8F6E1}" destId="{BAD89F6B-2EE9-E14D-8745-94EA16BFE636}" srcOrd="7" destOrd="0" presId="urn:microsoft.com/office/officeart/2005/8/layout/gear1"/>
    <dgm:cxn modelId="{A4025752-96F5-6447-8588-BA8037720F31}" type="presParOf" srcId="{D080BCE0-789A-E04E-BC35-929FD0D8F6E1}" destId="{2A3D7D78-2420-244C-8985-404531ABF7D0}" srcOrd="8" destOrd="0" presId="urn:microsoft.com/office/officeart/2005/8/layout/gear1"/>
    <dgm:cxn modelId="{2FB41761-625D-2747-8B06-1DC3BA986041}" type="presParOf" srcId="{D080BCE0-789A-E04E-BC35-929FD0D8F6E1}" destId="{A7F11801-EED4-8E4C-8E6C-AE812528E7AE}" srcOrd="9" destOrd="0" presId="urn:microsoft.com/office/officeart/2005/8/layout/gear1"/>
    <dgm:cxn modelId="{D6E72529-B8C0-F646-A9B3-FCA7BAF23E2F}" type="presParOf" srcId="{D080BCE0-789A-E04E-BC35-929FD0D8F6E1}" destId="{D064910A-208E-BC49-B16B-A4D62AB88F6C}" srcOrd="10" destOrd="0" presId="urn:microsoft.com/office/officeart/2005/8/layout/gear1"/>
    <dgm:cxn modelId="{5103D8FD-68A3-984B-845D-1605A65DD7CF}" type="presParOf" srcId="{D080BCE0-789A-E04E-BC35-929FD0D8F6E1}" destId="{7414B8E9-9D6B-6940-8A03-6AA63F47E20B}" srcOrd="11" destOrd="0" presId="urn:microsoft.com/office/officeart/2005/8/layout/gear1"/>
    <dgm:cxn modelId="{DD78D27D-1722-394A-A7E9-A7E24DCD594B}" type="presParOf" srcId="{D080BCE0-789A-E04E-BC35-929FD0D8F6E1}" destId="{A998C92D-D55A-324D-983E-78BEBB93AE0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6FE5A-CD38-9E45-8E76-2952502B3DC4}"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A247C61A-6BCE-B64D-B7F0-27827FE70BD7}">
      <dgm:prSet phldrT="[Text]"/>
      <dgm:spPr/>
      <dgm:t>
        <a:bodyPr/>
        <a:lstStyle/>
        <a:p>
          <a:r>
            <a:rPr lang="en-US" dirty="0">
              <a:latin typeface="Avenir Book"/>
              <a:cs typeface="Avenir Book"/>
            </a:rPr>
            <a:t>Fixed</a:t>
          </a:r>
        </a:p>
      </dgm:t>
    </dgm:pt>
    <dgm:pt modelId="{034D734D-96C6-A449-A78C-8C3B888F31EE}" type="parTrans" cxnId="{2B4A43AE-8B50-F343-9D3D-4E7FFB362EFD}">
      <dgm:prSet/>
      <dgm:spPr/>
      <dgm:t>
        <a:bodyPr/>
        <a:lstStyle/>
        <a:p>
          <a:endParaRPr lang="en-US"/>
        </a:p>
      </dgm:t>
    </dgm:pt>
    <dgm:pt modelId="{3F96142E-C889-7F49-B135-C2B187461CE5}" type="sibTrans" cxnId="{2B4A43AE-8B50-F343-9D3D-4E7FFB362EFD}">
      <dgm:prSet/>
      <dgm:spPr/>
      <dgm:t>
        <a:bodyPr/>
        <a:lstStyle/>
        <a:p>
          <a:endParaRPr lang="en-US"/>
        </a:p>
      </dgm:t>
    </dgm:pt>
    <dgm:pt modelId="{E24B521C-BDDE-2741-9D58-54E50E0E8338}">
      <dgm:prSet phldrT="[Text]"/>
      <dgm:spPr/>
      <dgm:t>
        <a:bodyPr/>
        <a:lstStyle/>
        <a:p>
          <a:r>
            <a:rPr lang="en-US" dirty="0">
              <a:latin typeface="Avenir Book"/>
              <a:cs typeface="Avenir Book"/>
            </a:rPr>
            <a:t>Rent</a:t>
          </a:r>
        </a:p>
      </dgm:t>
    </dgm:pt>
    <dgm:pt modelId="{4410A47E-8524-9048-805C-BD6E8022B698}" type="parTrans" cxnId="{6F853A39-0039-4141-94BD-65569B82087F}">
      <dgm:prSet/>
      <dgm:spPr/>
      <dgm:t>
        <a:bodyPr/>
        <a:lstStyle/>
        <a:p>
          <a:endParaRPr lang="en-US"/>
        </a:p>
      </dgm:t>
    </dgm:pt>
    <dgm:pt modelId="{238F20DB-7DAA-064F-A6F7-096FE283D5CB}" type="sibTrans" cxnId="{6F853A39-0039-4141-94BD-65569B82087F}">
      <dgm:prSet/>
      <dgm:spPr/>
      <dgm:t>
        <a:bodyPr/>
        <a:lstStyle/>
        <a:p>
          <a:endParaRPr lang="en-US"/>
        </a:p>
      </dgm:t>
    </dgm:pt>
    <dgm:pt modelId="{1BF5C841-B375-D340-955D-BE95764F61D3}">
      <dgm:prSet phldrT="[Text]"/>
      <dgm:spPr/>
      <dgm:t>
        <a:bodyPr/>
        <a:lstStyle/>
        <a:p>
          <a:r>
            <a:rPr lang="en-US" dirty="0">
              <a:latin typeface="Avenir Book"/>
              <a:cs typeface="Avenir Book"/>
            </a:rPr>
            <a:t>Car insurance</a:t>
          </a:r>
        </a:p>
      </dgm:t>
    </dgm:pt>
    <dgm:pt modelId="{17DB51CB-C9F0-B34C-A259-664ACABC17EE}" type="parTrans" cxnId="{95E625EE-7BFB-384E-9661-24B200B8512B}">
      <dgm:prSet/>
      <dgm:spPr/>
      <dgm:t>
        <a:bodyPr/>
        <a:lstStyle/>
        <a:p>
          <a:endParaRPr lang="en-US"/>
        </a:p>
      </dgm:t>
    </dgm:pt>
    <dgm:pt modelId="{474B8E94-EBDC-044D-AC7B-883F57945DF7}" type="sibTrans" cxnId="{95E625EE-7BFB-384E-9661-24B200B8512B}">
      <dgm:prSet/>
      <dgm:spPr/>
      <dgm:t>
        <a:bodyPr/>
        <a:lstStyle/>
        <a:p>
          <a:endParaRPr lang="en-US"/>
        </a:p>
      </dgm:t>
    </dgm:pt>
    <dgm:pt modelId="{079CCCA2-FDCF-9F4D-839B-FFBBC463D202}">
      <dgm:prSet phldrT="[Text]"/>
      <dgm:spPr/>
      <dgm:t>
        <a:bodyPr/>
        <a:lstStyle/>
        <a:p>
          <a:r>
            <a:rPr lang="en-US" dirty="0">
              <a:latin typeface="Avenir Book"/>
              <a:cs typeface="Avenir Book"/>
            </a:rPr>
            <a:t>Variable</a:t>
          </a:r>
        </a:p>
      </dgm:t>
    </dgm:pt>
    <dgm:pt modelId="{AED88996-C2BB-B146-92AD-2D54A9054F85}" type="parTrans" cxnId="{1345D898-EDCE-C845-8DE4-F5CFCCC0CEBD}">
      <dgm:prSet/>
      <dgm:spPr/>
      <dgm:t>
        <a:bodyPr/>
        <a:lstStyle/>
        <a:p>
          <a:endParaRPr lang="en-US"/>
        </a:p>
      </dgm:t>
    </dgm:pt>
    <dgm:pt modelId="{39E7F8D1-840F-0B40-A8E0-F7A9E1D4B5E5}" type="sibTrans" cxnId="{1345D898-EDCE-C845-8DE4-F5CFCCC0CEBD}">
      <dgm:prSet/>
      <dgm:spPr/>
      <dgm:t>
        <a:bodyPr/>
        <a:lstStyle/>
        <a:p>
          <a:endParaRPr lang="en-US"/>
        </a:p>
      </dgm:t>
    </dgm:pt>
    <dgm:pt modelId="{2A915604-C61A-9D48-B0B5-4BF925DD3193}">
      <dgm:prSet phldrT="[Text]"/>
      <dgm:spPr/>
      <dgm:t>
        <a:bodyPr/>
        <a:lstStyle/>
        <a:p>
          <a:r>
            <a:rPr lang="en-US" dirty="0">
              <a:latin typeface="Avenir Book"/>
              <a:cs typeface="Avenir Book"/>
            </a:rPr>
            <a:t>Food</a:t>
          </a:r>
        </a:p>
      </dgm:t>
    </dgm:pt>
    <dgm:pt modelId="{1C681476-D9FD-EE4E-814B-E87BE32D3703}" type="parTrans" cxnId="{C5900905-652D-7B4C-B423-B8254A06D630}">
      <dgm:prSet/>
      <dgm:spPr/>
      <dgm:t>
        <a:bodyPr/>
        <a:lstStyle/>
        <a:p>
          <a:endParaRPr lang="en-US"/>
        </a:p>
      </dgm:t>
    </dgm:pt>
    <dgm:pt modelId="{B612F188-D658-5E43-A0C2-8AA5302D6EA3}" type="sibTrans" cxnId="{C5900905-652D-7B4C-B423-B8254A06D630}">
      <dgm:prSet/>
      <dgm:spPr/>
      <dgm:t>
        <a:bodyPr/>
        <a:lstStyle/>
        <a:p>
          <a:endParaRPr lang="en-US"/>
        </a:p>
      </dgm:t>
    </dgm:pt>
    <dgm:pt modelId="{11272D27-2E28-C644-8EA2-C95D851C01DD}">
      <dgm:prSet phldrT="[Text]"/>
      <dgm:spPr/>
      <dgm:t>
        <a:bodyPr/>
        <a:lstStyle/>
        <a:p>
          <a:r>
            <a:rPr lang="en-US" dirty="0">
              <a:latin typeface="Avenir Book"/>
              <a:cs typeface="Avenir Book"/>
            </a:rPr>
            <a:t>Clothing</a:t>
          </a:r>
        </a:p>
      </dgm:t>
    </dgm:pt>
    <dgm:pt modelId="{D0373F96-A5AB-FA46-A7D6-FE716A4C4FEA}" type="parTrans" cxnId="{9C0DEBE9-4E4E-B749-9A32-0F5BF8D17FED}">
      <dgm:prSet/>
      <dgm:spPr/>
      <dgm:t>
        <a:bodyPr/>
        <a:lstStyle/>
        <a:p>
          <a:endParaRPr lang="en-US"/>
        </a:p>
      </dgm:t>
    </dgm:pt>
    <dgm:pt modelId="{604C44B0-EE17-C246-8FD4-09C84881DE11}" type="sibTrans" cxnId="{9C0DEBE9-4E4E-B749-9A32-0F5BF8D17FED}">
      <dgm:prSet/>
      <dgm:spPr/>
      <dgm:t>
        <a:bodyPr/>
        <a:lstStyle/>
        <a:p>
          <a:endParaRPr lang="en-US"/>
        </a:p>
      </dgm:t>
    </dgm:pt>
    <dgm:pt modelId="{72A6C1A0-0A38-FD4C-8A81-C08887125C8E}">
      <dgm:prSet phldrT="[Text]"/>
      <dgm:spPr/>
      <dgm:t>
        <a:bodyPr/>
        <a:lstStyle/>
        <a:p>
          <a:r>
            <a:rPr lang="en-US" dirty="0">
              <a:latin typeface="Avenir Book"/>
              <a:cs typeface="Avenir Book"/>
            </a:rPr>
            <a:t>Loan payments</a:t>
          </a:r>
        </a:p>
      </dgm:t>
    </dgm:pt>
    <dgm:pt modelId="{B052DE19-0706-8246-91C5-F6DAE743A5F3}" type="parTrans" cxnId="{2F8A57ED-50B9-8242-8A7C-AF25396B6CF0}">
      <dgm:prSet/>
      <dgm:spPr/>
      <dgm:t>
        <a:bodyPr/>
        <a:lstStyle/>
        <a:p>
          <a:endParaRPr lang="en-US"/>
        </a:p>
      </dgm:t>
    </dgm:pt>
    <dgm:pt modelId="{01938034-B72B-ED45-9915-0332FF2AC4C6}" type="sibTrans" cxnId="{2F8A57ED-50B9-8242-8A7C-AF25396B6CF0}">
      <dgm:prSet/>
      <dgm:spPr/>
      <dgm:t>
        <a:bodyPr/>
        <a:lstStyle/>
        <a:p>
          <a:endParaRPr lang="en-US"/>
        </a:p>
      </dgm:t>
    </dgm:pt>
    <dgm:pt modelId="{6D6802D2-60E4-8144-BCDA-51B1CB137E07}">
      <dgm:prSet phldrT="[Text]"/>
      <dgm:spPr/>
      <dgm:t>
        <a:bodyPr/>
        <a:lstStyle/>
        <a:p>
          <a:r>
            <a:rPr lang="en-US" dirty="0">
              <a:latin typeface="Avenir Book"/>
              <a:cs typeface="Avenir Book"/>
            </a:rPr>
            <a:t>Phone bill</a:t>
          </a:r>
        </a:p>
      </dgm:t>
    </dgm:pt>
    <dgm:pt modelId="{BF1CDA16-552D-284E-ACCF-4499A35EF96E}" type="parTrans" cxnId="{A5082DC0-9E4F-8846-99BB-0271E9879E89}">
      <dgm:prSet/>
      <dgm:spPr/>
      <dgm:t>
        <a:bodyPr/>
        <a:lstStyle/>
        <a:p>
          <a:endParaRPr lang="en-US"/>
        </a:p>
      </dgm:t>
    </dgm:pt>
    <dgm:pt modelId="{47E74B74-12FB-4448-B02E-2FC351B089D2}" type="sibTrans" cxnId="{A5082DC0-9E4F-8846-99BB-0271E9879E89}">
      <dgm:prSet/>
      <dgm:spPr/>
      <dgm:t>
        <a:bodyPr/>
        <a:lstStyle/>
        <a:p>
          <a:endParaRPr lang="en-US"/>
        </a:p>
      </dgm:t>
    </dgm:pt>
    <dgm:pt modelId="{460CEF0A-ECDA-DF4A-9FEE-0D8541D0113D}">
      <dgm:prSet phldrT="[Text]"/>
      <dgm:spPr/>
      <dgm:t>
        <a:bodyPr/>
        <a:lstStyle/>
        <a:p>
          <a:r>
            <a:rPr lang="en-US" dirty="0">
              <a:latin typeface="Avenir Book"/>
              <a:cs typeface="Avenir Book"/>
            </a:rPr>
            <a:t>Gas</a:t>
          </a:r>
        </a:p>
      </dgm:t>
    </dgm:pt>
    <dgm:pt modelId="{E4729ABA-5475-4949-AD10-F84E9EEA5077}" type="parTrans" cxnId="{968759BC-512C-9C4C-AA6A-56D8714F3B0C}">
      <dgm:prSet/>
      <dgm:spPr/>
      <dgm:t>
        <a:bodyPr/>
        <a:lstStyle/>
        <a:p>
          <a:endParaRPr lang="en-US"/>
        </a:p>
      </dgm:t>
    </dgm:pt>
    <dgm:pt modelId="{5CD1B847-C13D-FF48-A48F-A26CAC4A9748}" type="sibTrans" cxnId="{968759BC-512C-9C4C-AA6A-56D8714F3B0C}">
      <dgm:prSet/>
      <dgm:spPr/>
      <dgm:t>
        <a:bodyPr/>
        <a:lstStyle/>
        <a:p>
          <a:endParaRPr lang="en-US"/>
        </a:p>
      </dgm:t>
    </dgm:pt>
    <dgm:pt modelId="{50A6F11B-2BF1-0A4A-A71D-303378CA5808}">
      <dgm:prSet phldrT="[Text]"/>
      <dgm:spPr/>
      <dgm:t>
        <a:bodyPr/>
        <a:lstStyle/>
        <a:p>
          <a:r>
            <a:rPr lang="en-US" dirty="0">
              <a:latin typeface="Avenir Book"/>
              <a:cs typeface="Avenir Book"/>
            </a:rPr>
            <a:t>Taxes</a:t>
          </a:r>
        </a:p>
      </dgm:t>
    </dgm:pt>
    <dgm:pt modelId="{81C8FA5F-C4B3-6848-90E0-B14A07CD8A6C}" type="parTrans" cxnId="{5FD9E9D2-7BCB-A04A-81B8-2E940602D5FA}">
      <dgm:prSet/>
      <dgm:spPr/>
      <dgm:t>
        <a:bodyPr/>
        <a:lstStyle/>
        <a:p>
          <a:endParaRPr lang="en-US"/>
        </a:p>
      </dgm:t>
    </dgm:pt>
    <dgm:pt modelId="{306E4686-6EB2-6B41-B53B-E170766DFAF5}" type="sibTrans" cxnId="{5FD9E9D2-7BCB-A04A-81B8-2E940602D5FA}">
      <dgm:prSet/>
      <dgm:spPr/>
      <dgm:t>
        <a:bodyPr/>
        <a:lstStyle/>
        <a:p>
          <a:endParaRPr lang="en-US"/>
        </a:p>
      </dgm:t>
    </dgm:pt>
    <dgm:pt modelId="{D04AC9F3-56B3-FB43-B94F-D8648C36B66B}">
      <dgm:prSet phldrT="[Text]"/>
      <dgm:spPr/>
      <dgm:t>
        <a:bodyPr/>
        <a:lstStyle/>
        <a:p>
          <a:r>
            <a:rPr lang="en-US" dirty="0">
              <a:latin typeface="Avenir Book"/>
              <a:cs typeface="Avenir Book"/>
            </a:rPr>
            <a:t>Entertainment</a:t>
          </a:r>
        </a:p>
      </dgm:t>
    </dgm:pt>
    <dgm:pt modelId="{7624ECE2-1693-BD4E-AB8D-924A2054CDBC}" type="parTrans" cxnId="{C548C143-15C5-3A46-AC69-AE2C8C93A27A}">
      <dgm:prSet/>
      <dgm:spPr/>
      <dgm:t>
        <a:bodyPr/>
        <a:lstStyle/>
        <a:p>
          <a:endParaRPr lang="en-US"/>
        </a:p>
      </dgm:t>
    </dgm:pt>
    <dgm:pt modelId="{57DBB462-D305-1A41-B93A-4D9CE7DF9308}" type="sibTrans" cxnId="{C548C143-15C5-3A46-AC69-AE2C8C93A27A}">
      <dgm:prSet/>
      <dgm:spPr/>
      <dgm:t>
        <a:bodyPr/>
        <a:lstStyle/>
        <a:p>
          <a:endParaRPr lang="en-US"/>
        </a:p>
      </dgm:t>
    </dgm:pt>
    <dgm:pt modelId="{0D35CB53-B7D2-5D4F-882C-C387D7A925B9}" type="pres">
      <dgm:prSet presAssocID="{06E6FE5A-CD38-9E45-8E76-2952502B3DC4}" presName="theList" presStyleCnt="0">
        <dgm:presLayoutVars>
          <dgm:dir/>
          <dgm:animLvl val="lvl"/>
          <dgm:resizeHandles val="exact"/>
        </dgm:presLayoutVars>
      </dgm:prSet>
      <dgm:spPr/>
    </dgm:pt>
    <dgm:pt modelId="{DBD5E185-8B3F-D844-B5DE-966A55E871CE}" type="pres">
      <dgm:prSet presAssocID="{A247C61A-6BCE-B64D-B7F0-27827FE70BD7}" presName="compNode" presStyleCnt="0"/>
      <dgm:spPr/>
    </dgm:pt>
    <dgm:pt modelId="{283BC746-5090-C043-81E8-CB34B5BEC5FC}" type="pres">
      <dgm:prSet presAssocID="{A247C61A-6BCE-B64D-B7F0-27827FE70BD7}" presName="aNode" presStyleLbl="bgShp" presStyleIdx="0" presStyleCnt="2"/>
      <dgm:spPr/>
    </dgm:pt>
    <dgm:pt modelId="{C17786D3-47FA-5246-99FB-D26FFAB0C305}" type="pres">
      <dgm:prSet presAssocID="{A247C61A-6BCE-B64D-B7F0-27827FE70BD7}" presName="textNode" presStyleLbl="bgShp" presStyleIdx="0" presStyleCnt="2"/>
      <dgm:spPr/>
    </dgm:pt>
    <dgm:pt modelId="{094A232A-A74F-4040-8B9D-B479B7AB0FDE}" type="pres">
      <dgm:prSet presAssocID="{A247C61A-6BCE-B64D-B7F0-27827FE70BD7}" presName="compChildNode" presStyleCnt="0"/>
      <dgm:spPr/>
    </dgm:pt>
    <dgm:pt modelId="{709AF320-4EAE-FB48-8039-BBCF5DB05CC4}" type="pres">
      <dgm:prSet presAssocID="{A247C61A-6BCE-B64D-B7F0-27827FE70BD7}" presName="theInnerList" presStyleCnt="0"/>
      <dgm:spPr/>
    </dgm:pt>
    <dgm:pt modelId="{CC2E039D-C7B1-504A-88C8-C363932F52F8}" type="pres">
      <dgm:prSet presAssocID="{E24B521C-BDDE-2741-9D58-54E50E0E8338}" presName="childNode" presStyleLbl="node1" presStyleIdx="0" presStyleCnt="9">
        <dgm:presLayoutVars>
          <dgm:bulletEnabled val="1"/>
        </dgm:presLayoutVars>
      </dgm:prSet>
      <dgm:spPr/>
    </dgm:pt>
    <dgm:pt modelId="{19804C3F-1009-1049-99B7-DFF12CCD164A}" type="pres">
      <dgm:prSet presAssocID="{E24B521C-BDDE-2741-9D58-54E50E0E8338}" presName="aSpace2" presStyleCnt="0"/>
      <dgm:spPr/>
    </dgm:pt>
    <dgm:pt modelId="{E7BE3C60-9CEB-FC48-A951-05480C312882}" type="pres">
      <dgm:prSet presAssocID="{1BF5C841-B375-D340-955D-BE95764F61D3}" presName="childNode" presStyleLbl="node1" presStyleIdx="1" presStyleCnt="9">
        <dgm:presLayoutVars>
          <dgm:bulletEnabled val="1"/>
        </dgm:presLayoutVars>
      </dgm:prSet>
      <dgm:spPr/>
    </dgm:pt>
    <dgm:pt modelId="{998C094E-ED12-E842-B252-2F1F4DFBE6B3}" type="pres">
      <dgm:prSet presAssocID="{1BF5C841-B375-D340-955D-BE95764F61D3}" presName="aSpace2" presStyleCnt="0"/>
      <dgm:spPr/>
    </dgm:pt>
    <dgm:pt modelId="{E02B76FD-C35F-5947-8C34-9261874DA1B4}" type="pres">
      <dgm:prSet presAssocID="{72A6C1A0-0A38-FD4C-8A81-C08887125C8E}" presName="childNode" presStyleLbl="node1" presStyleIdx="2" presStyleCnt="9">
        <dgm:presLayoutVars>
          <dgm:bulletEnabled val="1"/>
        </dgm:presLayoutVars>
      </dgm:prSet>
      <dgm:spPr/>
    </dgm:pt>
    <dgm:pt modelId="{0FD6E27E-AE7F-6443-AF2E-8C2EA8DE58CE}" type="pres">
      <dgm:prSet presAssocID="{72A6C1A0-0A38-FD4C-8A81-C08887125C8E}" presName="aSpace2" presStyleCnt="0"/>
      <dgm:spPr/>
    </dgm:pt>
    <dgm:pt modelId="{66941D0D-785A-8741-BB3A-296AA52CA9AD}" type="pres">
      <dgm:prSet presAssocID="{6D6802D2-60E4-8144-BCDA-51B1CB137E07}" presName="childNode" presStyleLbl="node1" presStyleIdx="3" presStyleCnt="9">
        <dgm:presLayoutVars>
          <dgm:bulletEnabled val="1"/>
        </dgm:presLayoutVars>
      </dgm:prSet>
      <dgm:spPr/>
    </dgm:pt>
    <dgm:pt modelId="{02B34F4B-3149-B149-9A66-C1B08373BA53}" type="pres">
      <dgm:prSet presAssocID="{A247C61A-6BCE-B64D-B7F0-27827FE70BD7}" presName="aSpace" presStyleCnt="0"/>
      <dgm:spPr/>
    </dgm:pt>
    <dgm:pt modelId="{32EA4061-DE1E-614E-A6B2-FF3AE4B7F2FF}" type="pres">
      <dgm:prSet presAssocID="{079CCCA2-FDCF-9F4D-839B-FFBBC463D202}" presName="compNode" presStyleCnt="0"/>
      <dgm:spPr/>
    </dgm:pt>
    <dgm:pt modelId="{86D2E19E-BD77-C74F-B70C-498F42A343BC}" type="pres">
      <dgm:prSet presAssocID="{079CCCA2-FDCF-9F4D-839B-FFBBC463D202}" presName="aNode" presStyleLbl="bgShp" presStyleIdx="1" presStyleCnt="2"/>
      <dgm:spPr/>
    </dgm:pt>
    <dgm:pt modelId="{2EEF2901-690C-A748-BBAD-AA9850EC6726}" type="pres">
      <dgm:prSet presAssocID="{079CCCA2-FDCF-9F4D-839B-FFBBC463D202}" presName="textNode" presStyleLbl="bgShp" presStyleIdx="1" presStyleCnt="2"/>
      <dgm:spPr/>
    </dgm:pt>
    <dgm:pt modelId="{D529D1C3-B864-B843-AB89-303AB4904ED8}" type="pres">
      <dgm:prSet presAssocID="{079CCCA2-FDCF-9F4D-839B-FFBBC463D202}" presName="compChildNode" presStyleCnt="0"/>
      <dgm:spPr/>
    </dgm:pt>
    <dgm:pt modelId="{7C517DFD-9097-9E49-92E6-BB91B72D637C}" type="pres">
      <dgm:prSet presAssocID="{079CCCA2-FDCF-9F4D-839B-FFBBC463D202}" presName="theInnerList" presStyleCnt="0"/>
      <dgm:spPr/>
    </dgm:pt>
    <dgm:pt modelId="{D69F2F4E-9395-734B-B7EC-AF10EB7EC2FA}" type="pres">
      <dgm:prSet presAssocID="{2A915604-C61A-9D48-B0B5-4BF925DD3193}" presName="childNode" presStyleLbl="node1" presStyleIdx="4" presStyleCnt="9">
        <dgm:presLayoutVars>
          <dgm:bulletEnabled val="1"/>
        </dgm:presLayoutVars>
      </dgm:prSet>
      <dgm:spPr/>
    </dgm:pt>
    <dgm:pt modelId="{3C52EFE4-A6C6-FC40-BDC5-F27DC7D5CD95}" type="pres">
      <dgm:prSet presAssocID="{2A915604-C61A-9D48-B0B5-4BF925DD3193}" presName="aSpace2" presStyleCnt="0"/>
      <dgm:spPr/>
    </dgm:pt>
    <dgm:pt modelId="{54B96F26-D8F5-E048-A347-14F05327D472}" type="pres">
      <dgm:prSet presAssocID="{11272D27-2E28-C644-8EA2-C95D851C01DD}" presName="childNode" presStyleLbl="node1" presStyleIdx="5" presStyleCnt="9">
        <dgm:presLayoutVars>
          <dgm:bulletEnabled val="1"/>
        </dgm:presLayoutVars>
      </dgm:prSet>
      <dgm:spPr/>
    </dgm:pt>
    <dgm:pt modelId="{66064929-1B44-0A42-B7D9-E55ED6025653}" type="pres">
      <dgm:prSet presAssocID="{11272D27-2E28-C644-8EA2-C95D851C01DD}" presName="aSpace2" presStyleCnt="0"/>
      <dgm:spPr/>
    </dgm:pt>
    <dgm:pt modelId="{EC1F5F0C-2A1A-3D4C-A2B6-449AA21DB8C4}" type="pres">
      <dgm:prSet presAssocID="{460CEF0A-ECDA-DF4A-9FEE-0D8541D0113D}" presName="childNode" presStyleLbl="node1" presStyleIdx="6" presStyleCnt="9">
        <dgm:presLayoutVars>
          <dgm:bulletEnabled val="1"/>
        </dgm:presLayoutVars>
      </dgm:prSet>
      <dgm:spPr/>
    </dgm:pt>
    <dgm:pt modelId="{DC625CE2-A0BA-884B-AAD2-F32D22E70252}" type="pres">
      <dgm:prSet presAssocID="{460CEF0A-ECDA-DF4A-9FEE-0D8541D0113D}" presName="aSpace2" presStyleCnt="0"/>
      <dgm:spPr/>
    </dgm:pt>
    <dgm:pt modelId="{BBFC5C20-C03A-C34D-BC1A-3C0387A12DDA}" type="pres">
      <dgm:prSet presAssocID="{50A6F11B-2BF1-0A4A-A71D-303378CA5808}" presName="childNode" presStyleLbl="node1" presStyleIdx="7" presStyleCnt="9">
        <dgm:presLayoutVars>
          <dgm:bulletEnabled val="1"/>
        </dgm:presLayoutVars>
      </dgm:prSet>
      <dgm:spPr/>
    </dgm:pt>
    <dgm:pt modelId="{667A93A4-632E-8F4F-95DA-FD05DC8AB842}" type="pres">
      <dgm:prSet presAssocID="{50A6F11B-2BF1-0A4A-A71D-303378CA5808}" presName="aSpace2" presStyleCnt="0"/>
      <dgm:spPr/>
    </dgm:pt>
    <dgm:pt modelId="{A2775AFA-BDC3-2849-ADE1-7181BB44D1F1}" type="pres">
      <dgm:prSet presAssocID="{D04AC9F3-56B3-FB43-B94F-D8648C36B66B}" presName="childNode" presStyleLbl="node1" presStyleIdx="8" presStyleCnt="9">
        <dgm:presLayoutVars>
          <dgm:bulletEnabled val="1"/>
        </dgm:presLayoutVars>
      </dgm:prSet>
      <dgm:spPr/>
    </dgm:pt>
  </dgm:ptLst>
  <dgm:cxnLst>
    <dgm:cxn modelId="{C5900905-652D-7B4C-B423-B8254A06D630}" srcId="{079CCCA2-FDCF-9F4D-839B-FFBBC463D202}" destId="{2A915604-C61A-9D48-B0B5-4BF925DD3193}" srcOrd="0" destOrd="0" parTransId="{1C681476-D9FD-EE4E-814B-E87BE32D3703}" sibTransId="{B612F188-D658-5E43-A0C2-8AA5302D6EA3}"/>
    <dgm:cxn modelId="{E8083622-1D78-9045-8BC8-17D2619C1E11}" type="presOf" srcId="{72A6C1A0-0A38-FD4C-8A81-C08887125C8E}" destId="{E02B76FD-C35F-5947-8C34-9261874DA1B4}" srcOrd="0" destOrd="0" presId="urn:microsoft.com/office/officeart/2005/8/layout/lProcess2"/>
    <dgm:cxn modelId="{6F853A39-0039-4141-94BD-65569B82087F}" srcId="{A247C61A-6BCE-B64D-B7F0-27827FE70BD7}" destId="{E24B521C-BDDE-2741-9D58-54E50E0E8338}" srcOrd="0" destOrd="0" parTransId="{4410A47E-8524-9048-805C-BD6E8022B698}" sibTransId="{238F20DB-7DAA-064F-A6F7-096FE283D5CB}"/>
    <dgm:cxn modelId="{57837A60-72CB-A642-B693-1BB1CF63C652}" type="presOf" srcId="{2A915604-C61A-9D48-B0B5-4BF925DD3193}" destId="{D69F2F4E-9395-734B-B7EC-AF10EB7EC2FA}" srcOrd="0" destOrd="0" presId="urn:microsoft.com/office/officeart/2005/8/layout/lProcess2"/>
    <dgm:cxn modelId="{C548C143-15C5-3A46-AC69-AE2C8C93A27A}" srcId="{079CCCA2-FDCF-9F4D-839B-FFBBC463D202}" destId="{D04AC9F3-56B3-FB43-B94F-D8648C36B66B}" srcOrd="4" destOrd="0" parTransId="{7624ECE2-1693-BD4E-AB8D-924A2054CDBC}" sibTransId="{57DBB462-D305-1A41-B93A-4D9CE7DF9308}"/>
    <dgm:cxn modelId="{418A2C65-FE09-E042-BB2E-567B454CB1FA}" type="presOf" srcId="{079CCCA2-FDCF-9F4D-839B-FFBBC463D202}" destId="{2EEF2901-690C-A748-BBAD-AA9850EC6726}" srcOrd="1" destOrd="0" presId="urn:microsoft.com/office/officeart/2005/8/layout/lProcess2"/>
    <dgm:cxn modelId="{70D2934E-FD43-DC45-8B6A-B0C6D6FDE500}" type="presOf" srcId="{06E6FE5A-CD38-9E45-8E76-2952502B3DC4}" destId="{0D35CB53-B7D2-5D4F-882C-C387D7A925B9}" srcOrd="0" destOrd="0" presId="urn:microsoft.com/office/officeart/2005/8/layout/lProcess2"/>
    <dgm:cxn modelId="{124D9251-1F0D-834C-9BF8-7207FD2DBEC2}" type="presOf" srcId="{11272D27-2E28-C644-8EA2-C95D851C01DD}" destId="{54B96F26-D8F5-E048-A347-14F05327D472}" srcOrd="0" destOrd="0" presId="urn:microsoft.com/office/officeart/2005/8/layout/lProcess2"/>
    <dgm:cxn modelId="{DF030C77-F3A1-6242-82A7-0000C731F403}" type="presOf" srcId="{50A6F11B-2BF1-0A4A-A71D-303378CA5808}" destId="{BBFC5C20-C03A-C34D-BC1A-3C0387A12DDA}" srcOrd="0" destOrd="0" presId="urn:microsoft.com/office/officeart/2005/8/layout/lProcess2"/>
    <dgm:cxn modelId="{81868A7E-8AB3-8E4D-8867-43D1933418A3}" type="presOf" srcId="{D04AC9F3-56B3-FB43-B94F-D8648C36B66B}" destId="{A2775AFA-BDC3-2849-ADE1-7181BB44D1F1}" srcOrd="0" destOrd="0" presId="urn:microsoft.com/office/officeart/2005/8/layout/lProcess2"/>
    <dgm:cxn modelId="{32893791-83AE-3A49-BA13-78ECDBDA0081}" type="presOf" srcId="{E24B521C-BDDE-2741-9D58-54E50E0E8338}" destId="{CC2E039D-C7B1-504A-88C8-C363932F52F8}" srcOrd="0" destOrd="0" presId="urn:microsoft.com/office/officeart/2005/8/layout/lProcess2"/>
    <dgm:cxn modelId="{C58FC693-9DE3-C643-9B56-76A976A7BECF}" type="presOf" srcId="{079CCCA2-FDCF-9F4D-839B-FFBBC463D202}" destId="{86D2E19E-BD77-C74F-B70C-498F42A343BC}" srcOrd="0" destOrd="0" presId="urn:microsoft.com/office/officeart/2005/8/layout/lProcess2"/>
    <dgm:cxn modelId="{A8735596-EE2C-A340-892A-EE07436B3C23}" type="presOf" srcId="{A247C61A-6BCE-B64D-B7F0-27827FE70BD7}" destId="{C17786D3-47FA-5246-99FB-D26FFAB0C305}" srcOrd="1" destOrd="0" presId="urn:microsoft.com/office/officeart/2005/8/layout/lProcess2"/>
    <dgm:cxn modelId="{1345D898-EDCE-C845-8DE4-F5CFCCC0CEBD}" srcId="{06E6FE5A-CD38-9E45-8E76-2952502B3DC4}" destId="{079CCCA2-FDCF-9F4D-839B-FFBBC463D202}" srcOrd="1" destOrd="0" parTransId="{AED88996-C2BB-B146-92AD-2D54A9054F85}" sibTransId="{39E7F8D1-840F-0B40-A8E0-F7A9E1D4B5E5}"/>
    <dgm:cxn modelId="{C41492A9-C335-984F-B4F0-EC0A83D9F97D}" type="presOf" srcId="{460CEF0A-ECDA-DF4A-9FEE-0D8541D0113D}" destId="{EC1F5F0C-2A1A-3D4C-A2B6-449AA21DB8C4}" srcOrd="0" destOrd="0" presId="urn:microsoft.com/office/officeart/2005/8/layout/lProcess2"/>
    <dgm:cxn modelId="{2B4A43AE-8B50-F343-9D3D-4E7FFB362EFD}" srcId="{06E6FE5A-CD38-9E45-8E76-2952502B3DC4}" destId="{A247C61A-6BCE-B64D-B7F0-27827FE70BD7}" srcOrd="0" destOrd="0" parTransId="{034D734D-96C6-A449-A78C-8C3B888F31EE}" sibTransId="{3F96142E-C889-7F49-B135-C2B187461CE5}"/>
    <dgm:cxn modelId="{968759BC-512C-9C4C-AA6A-56D8714F3B0C}" srcId="{079CCCA2-FDCF-9F4D-839B-FFBBC463D202}" destId="{460CEF0A-ECDA-DF4A-9FEE-0D8541D0113D}" srcOrd="2" destOrd="0" parTransId="{E4729ABA-5475-4949-AD10-F84E9EEA5077}" sibTransId="{5CD1B847-C13D-FF48-A48F-A26CAC4A9748}"/>
    <dgm:cxn modelId="{A5082DC0-9E4F-8846-99BB-0271E9879E89}" srcId="{A247C61A-6BCE-B64D-B7F0-27827FE70BD7}" destId="{6D6802D2-60E4-8144-BCDA-51B1CB137E07}" srcOrd="3" destOrd="0" parTransId="{BF1CDA16-552D-284E-ACCF-4499A35EF96E}" sibTransId="{47E74B74-12FB-4448-B02E-2FC351B089D2}"/>
    <dgm:cxn modelId="{E98016D0-3DDF-CA4C-8D20-1E898A9C46B2}" type="presOf" srcId="{1BF5C841-B375-D340-955D-BE95764F61D3}" destId="{E7BE3C60-9CEB-FC48-A951-05480C312882}" srcOrd="0" destOrd="0" presId="urn:microsoft.com/office/officeart/2005/8/layout/lProcess2"/>
    <dgm:cxn modelId="{5FD9E9D2-7BCB-A04A-81B8-2E940602D5FA}" srcId="{079CCCA2-FDCF-9F4D-839B-FFBBC463D202}" destId="{50A6F11B-2BF1-0A4A-A71D-303378CA5808}" srcOrd="3" destOrd="0" parTransId="{81C8FA5F-C4B3-6848-90E0-B14A07CD8A6C}" sibTransId="{306E4686-6EB2-6B41-B53B-E170766DFAF5}"/>
    <dgm:cxn modelId="{08198DDB-E316-E448-B142-C71E3976F375}" type="presOf" srcId="{6D6802D2-60E4-8144-BCDA-51B1CB137E07}" destId="{66941D0D-785A-8741-BB3A-296AA52CA9AD}" srcOrd="0" destOrd="0" presId="urn:microsoft.com/office/officeart/2005/8/layout/lProcess2"/>
    <dgm:cxn modelId="{9C0DEBE9-4E4E-B749-9A32-0F5BF8D17FED}" srcId="{079CCCA2-FDCF-9F4D-839B-FFBBC463D202}" destId="{11272D27-2E28-C644-8EA2-C95D851C01DD}" srcOrd="1" destOrd="0" parTransId="{D0373F96-A5AB-FA46-A7D6-FE716A4C4FEA}" sibTransId="{604C44B0-EE17-C246-8FD4-09C84881DE11}"/>
    <dgm:cxn modelId="{2F8A57ED-50B9-8242-8A7C-AF25396B6CF0}" srcId="{A247C61A-6BCE-B64D-B7F0-27827FE70BD7}" destId="{72A6C1A0-0A38-FD4C-8A81-C08887125C8E}" srcOrd="2" destOrd="0" parTransId="{B052DE19-0706-8246-91C5-F6DAE743A5F3}" sibTransId="{01938034-B72B-ED45-9915-0332FF2AC4C6}"/>
    <dgm:cxn modelId="{95E625EE-7BFB-384E-9661-24B200B8512B}" srcId="{A247C61A-6BCE-B64D-B7F0-27827FE70BD7}" destId="{1BF5C841-B375-D340-955D-BE95764F61D3}" srcOrd="1" destOrd="0" parTransId="{17DB51CB-C9F0-B34C-A259-664ACABC17EE}" sibTransId="{474B8E94-EBDC-044D-AC7B-883F57945DF7}"/>
    <dgm:cxn modelId="{513577F5-D3DB-C746-87D9-ED8F5447B5DE}" type="presOf" srcId="{A247C61A-6BCE-B64D-B7F0-27827FE70BD7}" destId="{283BC746-5090-C043-81E8-CB34B5BEC5FC}" srcOrd="0" destOrd="0" presId="urn:microsoft.com/office/officeart/2005/8/layout/lProcess2"/>
    <dgm:cxn modelId="{48221073-2361-5A41-A1FD-D00F9CB01654}" type="presParOf" srcId="{0D35CB53-B7D2-5D4F-882C-C387D7A925B9}" destId="{DBD5E185-8B3F-D844-B5DE-966A55E871CE}" srcOrd="0" destOrd="0" presId="urn:microsoft.com/office/officeart/2005/8/layout/lProcess2"/>
    <dgm:cxn modelId="{87685E26-A3F0-0A4C-BB78-3791E20EB482}" type="presParOf" srcId="{DBD5E185-8B3F-D844-B5DE-966A55E871CE}" destId="{283BC746-5090-C043-81E8-CB34B5BEC5FC}" srcOrd="0" destOrd="0" presId="urn:microsoft.com/office/officeart/2005/8/layout/lProcess2"/>
    <dgm:cxn modelId="{0794E3A7-597A-7044-83C4-833499701A65}" type="presParOf" srcId="{DBD5E185-8B3F-D844-B5DE-966A55E871CE}" destId="{C17786D3-47FA-5246-99FB-D26FFAB0C305}" srcOrd="1" destOrd="0" presId="urn:microsoft.com/office/officeart/2005/8/layout/lProcess2"/>
    <dgm:cxn modelId="{526A28B8-0E0C-3943-9F0F-6CBED6753C07}" type="presParOf" srcId="{DBD5E185-8B3F-D844-B5DE-966A55E871CE}" destId="{094A232A-A74F-4040-8B9D-B479B7AB0FDE}" srcOrd="2" destOrd="0" presId="urn:microsoft.com/office/officeart/2005/8/layout/lProcess2"/>
    <dgm:cxn modelId="{1E6A6FAA-8A3B-9C45-B917-E153229FA467}" type="presParOf" srcId="{094A232A-A74F-4040-8B9D-B479B7AB0FDE}" destId="{709AF320-4EAE-FB48-8039-BBCF5DB05CC4}" srcOrd="0" destOrd="0" presId="urn:microsoft.com/office/officeart/2005/8/layout/lProcess2"/>
    <dgm:cxn modelId="{1D573DC9-5F21-4242-94F8-7EE40AC0FB6B}" type="presParOf" srcId="{709AF320-4EAE-FB48-8039-BBCF5DB05CC4}" destId="{CC2E039D-C7B1-504A-88C8-C363932F52F8}" srcOrd="0" destOrd="0" presId="urn:microsoft.com/office/officeart/2005/8/layout/lProcess2"/>
    <dgm:cxn modelId="{632BE505-2094-0D40-8573-41EDAC79A9F9}" type="presParOf" srcId="{709AF320-4EAE-FB48-8039-BBCF5DB05CC4}" destId="{19804C3F-1009-1049-99B7-DFF12CCD164A}" srcOrd="1" destOrd="0" presId="urn:microsoft.com/office/officeart/2005/8/layout/lProcess2"/>
    <dgm:cxn modelId="{B519C456-A849-514F-81B9-0D0C7F9D3E87}" type="presParOf" srcId="{709AF320-4EAE-FB48-8039-BBCF5DB05CC4}" destId="{E7BE3C60-9CEB-FC48-A951-05480C312882}" srcOrd="2" destOrd="0" presId="urn:microsoft.com/office/officeart/2005/8/layout/lProcess2"/>
    <dgm:cxn modelId="{B246525B-02F9-9846-9FC4-2248567E5419}" type="presParOf" srcId="{709AF320-4EAE-FB48-8039-BBCF5DB05CC4}" destId="{998C094E-ED12-E842-B252-2F1F4DFBE6B3}" srcOrd="3" destOrd="0" presId="urn:microsoft.com/office/officeart/2005/8/layout/lProcess2"/>
    <dgm:cxn modelId="{2B45B064-36CA-CD44-B823-4DEDFC78288B}" type="presParOf" srcId="{709AF320-4EAE-FB48-8039-BBCF5DB05CC4}" destId="{E02B76FD-C35F-5947-8C34-9261874DA1B4}" srcOrd="4" destOrd="0" presId="urn:microsoft.com/office/officeart/2005/8/layout/lProcess2"/>
    <dgm:cxn modelId="{1FF8682B-DEC3-324F-8255-E3640A92591F}" type="presParOf" srcId="{709AF320-4EAE-FB48-8039-BBCF5DB05CC4}" destId="{0FD6E27E-AE7F-6443-AF2E-8C2EA8DE58CE}" srcOrd="5" destOrd="0" presId="urn:microsoft.com/office/officeart/2005/8/layout/lProcess2"/>
    <dgm:cxn modelId="{E12540A6-D1C1-2749-8893-C0B8F702FB9D}" type="presParOf" srcId="{709AF320-4EAE-FB48-8039-BBCF5DB05CC4}" destId="{66941D0D-785A-8741-BB3A-296AA52CA9AD}" srcOrd="6" destOrd="0" presId="urn:microsoft.com/office/officeart/2005/8/layout/lProcess2"/>
    <dgm:cxn modelId="{DC4E9F8B-1801-5D49-9E13-228FD50BAD50}" type="presParOf" srcId="{0D35CB53-B7D2-5D4F-882C-C387D7A925B9}" destId="{02B34F4B-3149-B149-9A66-C1B08373BA53}" srcOrd="1" destOrd="0" presId="urn:microsoft.com/office/officeart/2005/8/layout/lProcess2"/>
    <dgm:cxn modelId="{86389147-888A-5247-97FB-E821F5AE54CA}" type="presParOf" srcId="{0D35CB53-B7D2-5D4F-882C-C387D7A925B9}" destId="{32EA4061-DE1E-614E-A6B2-FF3AE4B7F2FF}" srcOrd="2" destOrd="0" presId="urn:microsoft.com/office/officeart/2005/8/layout/lProcess2"/>
    <dgm:cxn modelId="{57AB78A2-EE67-E548-A386-EA03E4FC4ADA}" type="presParOf" srcId="{32EA4061-DE1E-614E-A6B2-FF3AE4B7F2FF}" destId="{86D2E19E-BD77-C74F-B70C-498F42A343BC}" srcOrd="0" destOrd="0" presId="urn:microsoft.com/office/officeart/2005/8/layout/lProcess2"/>
    <dgm:cxn modelId="{A575B279-B768-7D4E-8B6F-33E30BC5F8E2}" type="presParOf" srcId="{32EA4061-DE1E-614E-A6B2-FF3AE4B7F2FF}" destId="{2EEF2901-690C-A748-BBAD-AA9850EC6726}" srcOrd="1" destOrd="0" presId="urn:microsoft.com/office/officeart/2005/8/layout/lProcess2"/>
    <dgm:cxn modelId="{EE221BF1-FF8F-7A4F-BDB3-9BC617B22F76}" type="presParOf" srcId="{32EA4061-DE1E-614E-A6B2-FF3AE4B7F2FF}" destId="{D529D1C3-B864-B843-AB89-303AB4904ED8}" srcOrd="2" destOrd="0" presId="urn:microsoft.com/office/officeart/2005/8/layout/lProcess2"/>
    <dgm:cxn modelId="{CF1DE5C9-7B50-9244-A8E1-E27F4D08CC9F}" type="presParOf" srcId="{D529D1C3-B864-B843-AB89-303AB4904ED8}" destId="{7C517DFD-9097-9E49-92E6-BB91B72D637C}" srcOrd="0" destOrd="0" presId="urn:microsoft.com/office/officeart/2005/8/layout/lProcess2"/>
    <dgm:cxn modelId="{613163B6-765A-9B41-8FD7-8A3EDCA038E1}" type="presParOf" srcId="{7C517DFD-9097-9E49-92E6-BB91B72D637C}" destId="{D69F2F4E-9395-734B-B7EC-AF10EB7EC2FA}" srcOrd="0" destOrd="0" presId="urn:microsoft.com/office/officeart/2005/8/layout/lProcess2"/>
    <dgm:cxn modelId="{E31B93A1-2610-8348-B750-DF7BBEDE6395}" type="presParOf" srcId="{7C517DFD-9097-9E49-92E6-BB91B72D637C}" destId="{3C52EFE4-A6C6-FC40-BDC5-F27DC7D5CD95}" srcOrd="1" destOrd="0" presId="urn:microsoft.com/office/officeart/2005/8/layout/lProcess2"/>
    <dgm:cxn modelId="{0B1B1B12-5222-D44F-BF85-CFC01D765D90}" type="presParOf" srcId="{7C517DFD-9097-9E49-92E6-BB91B72D637C}" destId="{54B96F26-D8F5-E048-A347-14F05327D472}" srcOrd="2" destOrd="0" presId="urn:microsoft.com/office/officeart/2005/8/layout/lProcess2"/>
    <dgm:cxn modelId="{E9323DE7-1408-2048-9430-5DCFFB3988AF}" type="presParOf" srcId="{7C517DFD-9097-9E49-92E6-BB91B72D637C}" destId="{66064929-1B44-0A42-B7D9-E55ED6025653}" srcOrd="3" destOrd="0" presId="urn:microsoft.com/office/officeart/2005/8/layout/lProcess2"/>
    <dgm:cxn modelId="{1B0870C8-0DA8-D341-AEEC-BFA4F156ED83}" type="presParOf" srcId="{7C517DFD-9097-9E49-92E6-BB91B72D637C}" destId="{EC1F5F0C-2A1A-3D4C-A2B6-449AA21DB8C4}" srcOrd="4" destOrd="0" presId="urn:microsoft.com/office/officeart/2005/8/layout/lProcess2"/>
    <dgm:cxn modelId="{6E94054A-C9F4-8549-9913-2AAD5DB6BB41}" type="presParOf" srcId="{7C517DFD-9097-9E49-92E6-BB91B72D637C}" destId="{DC625CE2-A0BA-884B-AAD2-F32D22E70252}" srcOrd="5" destOrd="0" presId="urn:microsoft.com/office/officeart/2005/8/layout/lProcess2"/>
    <dgm:cxn modelId="{7866FF27-7663-F649-A997-4FFF88BDA57D}" type="presParOf" srcId="{7C517DFD-9097-9E49-92E6-BB91B72D637C}" destId="{BBFC5C20-C03A-C34D-BC1A-3C0387A12DDA}" srcOrd="6" destOrd="0" presId="urn:microsoft.com/office/officeart/2005/8/layout/lProcess2"/>
    <dgm:cxn modelId="{14A49742-3A5E-D34D-ABAF-162F503A3429}" type="presParOf" srcId="{7C517DFD-9097-9E49-92E6-BB91B72D637C}" destId="{667A93A4-632E-8F4F-95DA-FD05DC8AB842}" srcOrd="7" destOrd="0" presId="urn:microsoft.com/office/officeart/2005/8/layout/lProcess2"/>
    <dgm:cxn modelId="{8C63C5F7-1FAA-9044-8517-FDF827B0113E}" type="presParOf" srcId="{7C517DFD-9097-9E49-92E6-BB91B72D637C}" destId="{A2775AFA-BDC3-2849-ADE1-7181BB44D1F1}"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C042B-2310-BA46-986E-30467266DCF2}"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1952420F-E224-AF40-8E38-0B9EAA872C35}">
      <dgm:prSet phldrT="[Text]"/>
      <dgm:spPr/>
      <dgm:t>
        <a:bodyPr/>
        <a:lstStyle/>
        <a:p>
          <a:r>
            <a:rPr lang="en-US" dirty="0">
              <a:latin typeface="Avenir Book"/>
              <a:cs typeface="Avenir Book"/>
            </a:rPr>
            <a:t>Income</a:t>
          </a:r>
        </a:p>
      </dgm:t>
    </dgm:pt>
    <dgm:pt modelId="{6E906464-C3D6-2343-AA35-04CAF3DCA3A7}" type="parTrans" cxnId="{FC282776-E710-8444-A174-6682C32E5063}">
      <dgm:prSet/>
      <dgm:spPr/>
      <dgm:t>
        <a:bodyPr/>
        <a:lstStyle/>
        <a:p>
          <a:endParaRPr lang="en-US"/>
        </a:p>
      </dgm:t>
    </dgm:pt>
    <dgm:pt modelId="{570194B7-91B1-804B-A26C-62C834CC1A4D}" type="sibTrans" cxnId="{FC282776-E710-8444-A174-6682C32E5063}">
      <dgm:prSet/>
      <dgm:spPr/>
      <dgm:t>
        <a:bodyPr/>
        <a:lstStyle/>
        <a:p>
          <a:endParaRPr lang="en-US"/>
        </a:p>
      </dgm:t>
    </dgm:pt>
    <dgm:pt modelId="{48CDC737-002E-D14D-A124-5A70786D2AF2}">
      <dgm:prSet phldrT="[Text]"/>
      <dgm:spPr/>
      <dgm:t>
        <a:bodyPr/>
        <a:lstStyle/>
        <a:p>
          <a:r>
            <a:rPr lang="en-US" dirty="0">
              <a:latin typeface="Avenir Book"/>
              <a:cs typeface="Avenir Book"/>
            </a:rPr>
            <a:t>Federal</a:t>
          </a:r>
        </a:p>
      </dgm:t>
    </dgm:pt>
    <dgm:pt modelId="{D9CCCDC0-7EF2-C640-B311-B07E365DF47E}" type="parTrans" cxnId="{CDF297CD-F259-DC4B-955A-20A71EAF543B}">
      <dgm:prSet/>
      <dgm:spPr/>
      <dgm:t>
        <a:bodyPr/>
        <a:lstStyle/>
        <a:p>
          <a:endParaRPr lang="en-US"/>
        </a:p>
      </dgm:t>
    </dgm:pt>
    <dgm:pt modelId="{B14534FF-5301-2D41-8DC0-E94380F5E051}" type="sibTrans" cxnId="{CDF297CD-F259-DC4B-955A-20A71EAF543B}">
      <dgm:prSet/>
      <dgm:spPr/>
      <dgm:t>
        <a:bodyPr/>
        <a:lstStyle/>
        <a:p>
          <a:endParaRPr lang="en-US"/>
        </a:p>
      </dgm:t>
    </dgm:pt>
    <dgm:pt modelId="{EF38A234-7AB7-6447-A686-6A7093717F3A}">
      <dgm:prSet phldrT="[Text]"/>
      <dgm:spPr/>
      <dgm:t>
        <a:bodyPr/>
        <a:lstStyle/>
        <a:p>
          <a:r>
            <a:rPr lang="en-US" dirty="0">
              <a:latin typeface="Avenir Book"/>
              <a:cs typeface="Avenir Book"/>
            </a:rPr>
            <a:t>Sales</a:t>
          </a:r>
        </a:p>
      </dgm:t>
    </dgm:pt>
    <dgm:pt modelId="{28BD5503-67DE-1C40-990E-7B51360E6E2A}" type="parTrans" cxnId="{4B4E590D-F6B5-7044-9EF6-9413F0A6E286}">
      <dgm:prSet/>
      <dgm:spPr/>
      <dgm:t>
        <a:bodyPr/>
        <a:lstStyle/>
        <a:p>
          <a:endParaRPr lang="en-US"/>
        </a:p>
      </dgm:t>
    </dgm:pt>
    <dgm:pt modelId="{C045AB5E-A0E9-0341-A39A-EA7F6F67F1E4}" type="sibTrans" cxnId="{4B4E590D-F6B5-7044-9EF6-9413F0A6E286}">
      <dgm:prSet/>
      <dgm:spPr/>
      <dgm:t>
        <a:bodyPr/>
        <a:lstStyle/>
        <a:p>
          <a:endParaRPr lang="en-US"/>
        </a:p>
      </dgm:t>
    </dgm:pt>
    <dgm:pt modelId="{C1684849-A483-144B-A618-C1E390C341E1}">
      <dgm:prSet phldrT="[Text]"/>
      <dgm:spPr/>
      <dgm:t>
        <a:bodyPr/>
        <a:lstStyle/>
        <a:p>
          <a:r>
            <a:rPr lang="en-US" dirty="0">
              <a:latin typeface="Avenir Book"/>
              <a:cs typeface="Avenir Book"/>
            </a:rPr>
            <a:t>General purchases</a:t>
          </a:r>
        </a:p>
      </dgm:t>
    </dgm:pt>
    <dgm:pt modelId="{5489D158-404A-E849-B018-EE23152D4398}" type="parTrans" cxnId="{453FA02A-3062-0C4D-A62B-F17F19048281}">
      <dgm:prSet/>
      <dgm:spPr/>
      <dgm:t>
        <a:bodyPr/>
        <a:lstStyle/>
        <a:p>
          <a:endParaRPr lang="en-US"/>
        </a:p>
      </dgm:t>
    </dgm:pt>
    <dgm:pt modelId="{5BF04D83-2F5B-AC49-B0AE-7A8147036051}" type="sibTrans" cxnId="{453FA02A-3062-0C4D-A62B-F17F19048281}">
      <dgm:prSet/>
      <dgm:spPr/>
      <dgm:t>
        <a:bodyPr/>
        <a:lstStyle/>
        <a:p>
          <a:endParaRPr lang="en-US"/>
        </a:p>
      </dgm:t>
    </dgm:pt>
    <dgm:pt modelId="{17FEC121-9904-094E-80E6-003C1407A1F4}">
      <dgm:prSet phldrT="[Text]"/>
      <dgm:spPr/>
      <dgm:t>
        <a:bodyPr/>
        <a:lstStyle/>
        <a:p>
          <a:r>
            <a:rPr lang="en-US" dirty="0">
              <a:latin typeface="Avenir Book"/>
              <a:cs typeface="Avenir Book"/>
            </a:rPr>
            <a:t>Asset</a:t>
          </a:r>
        </a:p>
      </dgm:t>
    </dgm:pt>
    <dgm:pt modelId="{F1D738CE-357C-3449-AD09-78ADB6C5CE71}" type="parTrans" cxnId="{A40E35D9-7934-D547-9246-8209E399A780}">
      <dgm:prSet/>
      <dgm:spPr/>
      <dgm:t>
        <a:bodyPr/>
        <a:lstStyle/>
        <a:p>
          <a:endParaRPr lang="en-US"/>
        </a:p>
      </dgm:t>
    </dgm:pt>
    <dgm:pt modelId="{CD3E14C0-5879-DC40-80E5-F22DADB126B2}" type="sibTrans" cxnId="{A40E35D9-7934-D547-9246-8209E399A780}">
      <dgm:prSet/>
      <dgm:spPr/>
      <dgm:t>
        <a:bodyPr/>
        <a:lstStyle/>
        <a:p>
          <a:endParaRPr lang="en-US"/>
        </a:p>
      </dgm:t>
    </dgm:pt>
    <dgm:pt modelId="{575C25BE-4FCA-2247-9997-469FF2DAC82C}">
      <dgm:prSet phldrT="[Text]"/>
      <dgm:spPr/>
      <dgm:t>
        <a:bodyPr/>
        <a:lstStyle/>
        <a:p>
          <a:r>
            <a:rPr lang="en-US" dirty="0">
              <a:latin typeface="Avenir Book"/>
              <a:cs typeface="Avenir Book"/>
            </a:rPr>
            <a:t>Real Estate</a:t>
          </a:r>
        </a:p>
      </dgm:t>
    </dgm:pt>
    <dgm:pt modelId="{11B03DA6-0CF3-D744-A279-47AF20FCEEB5}" type="parTrans" cxnId="{C6A27FB3-CEF8-BA42-9E73-07E8EDE51DE5}">
      <dgm:prSet/>
      <dgm:spPr/>
      <dgm:t>
        <a:bodyPr/>
        <a:lstStyle/>
        <a:p>
          <a:endParaRPr lang="en-US"/>
        </a:p>
      </dgm:t>
    </dgm:pt>
    <dgm:pt modelId="{4567066B-A060-8548-8E30-C2B1A7949D36}" type="sibTrans" cxnId="{C6A27FB3-CEF8-BA42-9E73-07E8EDE51DE5}">
      <dgm:prSet/>
      <dgm:spPr/>
      <dgm:t>
        <a:bodyPr/>
        <a:lstStyle/>
        <a:p>
          <a:endParaRPr lang="en-US"/>
        </a:p>
      </dgm:t>
    </dgm:pt>
    <dgm:pt modelId="{055E437F-536A-DA4B-B852-8FE5DBADC5A3}">
      <dgm:prSet phldrT="[Text]"/>
      <dgm:spPr/>
      <dgm:t>
        <a:bodyPr/>
        <a:lstStyle/>
        <a:p>
          <a:r>
            <a:rPr lang="en-US" dirty="0">
              <a:latin typeface="Avenir Book"/>
              <a:cs typeface="Avenir Book"/>
            </a:rPr>
            <a:t>Excise</a:t>
          </a:r>
        </a:p>
      </dgm:t>
    </dgm:pt>
    <dgm:pt modelId="{485430E4-7E07-DC42-9F97-73C5988E8BCC}" type="parTrans" cxnId="{FF29FB9A-1614-5E45-B2C6-071752FF2480}">
      <dgm:prSet/>
      <dgm:spPr/>
      <dgm:t>
        <a:bodyPr/>
        <a:lstStyle/>
        <a:p>
          <a:endParaRPr lang="en-US"/>
        </a:p>
      </dgm:t>
    </dgm:pt>
    <dgm:pt modelId="{3A4263AD-E64D-9D4C-A8E4-FA4C6BA97D8B}" type="sibTrans" cxnId="{FF29FB9A-1614-5E45-B2C6-071752FF2480}">
      <dgm:prSet/>
      <dgm:spPr/>
      <dgm:t>
        <a:bodyPr/>
        <a:lstStyle/>
        <a:p>
          <a:endParaRPr lang="en-US"/>
        </a:p>
      </dgm:t>
    </dgm:pt>
    <dgm:pt modelId="{8ACB9EA9-8B4F-5048-A1D2-850E5A33439D}">
      <dgm:prSet phldrT="[Text]"/>
      <dgm:spPr/>
      <dgm:t>
        <a:bodyPr/>
        <a:lstStyle/>
        <a:p>
          <a:r>
            <a:rPr lang="en-US" dirty="0">
              <a:latin typeface="Avenir Book"/>
              <a:cs typeface="Avenir Book"/>
            </a:rPr>
            <a:t>Gas</a:t>
          </a:r>
        </a:p>
      </dgm:t>
    </dgm:pt>
    <dgm:pt modelId="{B45098CB-0D86-5C42-BC17-2B03F10BE7AB}" type="parTrans" cxnId="{1B154F74-B0DC-E64E-AC29-F361B404C015}">
      <dgm:prSet/>
      <dgm:spPr/>
      <dgm:t>
        <a:bodyPr/>
        <a:lstStyle/>
        <a:p>
          <a:endParaRPr lang="en-US"/>
        </a:p>
      </dgm:t>
    </dgm:pt>
    <dgm:pt modelId="{AB567374-1344-6F40-9B24-60F994ACF232}" type="sibTrans" cxnId="{1B154F74-B0DC-E64E-AC29-F361B404C015}">
      <dgm:prSet/>
      <dgm:spPr/>
      <dgm:t>
        <a:bodyPr/>
        <a:lstStyle/>
        <a:p>
          <a:endParaRPr lang="en-US"/>
        </a:p>
      </dgm:t>
    </dgm:pt>
    <dgm:pt modelId="{69122569-8DFA-C146-A28E-02744C7F89C8}">
      <dgm:prSet phldrT="[Text]"/>
      <dgm:spPr/>
      <dgm:t>
        <a:bodyPr/>
        <a:lstStyle/>
        <a:p>
          <a:r>
            <a:rPr lang="en-US" dirty="0">
              <a:latin typeface="Avenir Book"/>
              <a:cs typeface="Avenir Book"/>
            </a:rPr>
            <a:t>State</a:t>
          </a:r>
        </a:p>
      </dgm:t>
    </dgm:pt>
    <dgm:pt modelId="{1BD36196-63D7-6647-BC72-EA804A90E641}" type="parTrans" cxnId="{FE734269-3FFA-6849-B906-543EEC72F5DB}">
      <dgm:prSet/>
      <dgm:spPr/>
      <dgm:t>
        <a:bodyPr/>
        <a:lstStyle/>
        <a:p>
          <a:endParaRPr lang="en-US"/>
        </a:p>
      </dgm:t>
    </dgm:pt>
    <dgm:pt modelId="{61B3B253-1291-E34C-B478-4D073B1D988A}" type="sibTrans" cxnId="{FE734269-3FFA-6849-B906-543EEC72F5DB}">
      <dgm:prSet/>
      <dgm:spPr/>
      <dgm:t>
        <a:bodyPr/>
        <a:lstStyle/>
        <a:p>
          <a:endParaRPr lang="en-US"/>
        </a:p>
      </dgm:t>
    </dgm:pt>
    <dgm:pt modelId="{C22E7A75-DD2A-AC4B-A586-81B8548B8B71}">
      <dgm:prSet phldrT="[Text]"/>
      <dgm:spPr/>
      <dgm:t>
        <a:bodyPr/>
        <a:lstStyle/>
        <a:p>
          <a:r>
            <a:rPr lang="en-US" dirty="0">
              <a:latin typeface="Avenir Book"/>
              <a:cs typeface="Avenir Book"/>
            </a:rPr>
            <a:t>City</a:t>
          </a:r>
        </a:p>
      </dgm:t>
    </dgm:pt>
    <dgm:pt modelId="{286E10DC-0AEA-0F46-9A02-698B8FF4226E}" type="parTrans" cxnId="{B7AC7717-0329-4F47-8329-CAE8828BBD35}">
      <dgm:prSet/>
      <dgm:spPr/>
      <dgm:t>
        <a:bodyPr/>
        <a:lstStyle/>
        <a:p>
          <a:endParaRPr lang="en-US"/>
        </a:p>
      </dgm:t>
    </dgm:pt>
    <dgm:pt modelId="{6981D528-EC56-C64B-A926-4CB7AB446823}" type="sibTrans" cxnId="{B7AC7717-0329-4F47-8329-CAE8828BBD35}">
      <dgm:prSet/>
      <dgm:spPr/>
      <dgm:t>
        <a:bodyPr/>
        <a:lstStyle/>
        <a:p>
          <a:endParaRPr lang="en-US"/>
        </a:p>
      </dgm:t>
    </dgm:pt>
    <dgm:pt modelId="{C4D96134-3E6C-D84A-A509-4C99512B1E4E}">
      <dgm:prSet phldrT="[Text]"/>
      <dgm:spPr/>
      <dgm:t>
        <a:bodyPr/>
        <a:lstStyle/>
        <a:p>
          <a:r>
            <a:rPr lang="en-US" dirty="0">
              <a:latin typeface="Avenir Book"/>
              <a:cs typeface="Avenir Book"/>
            </a:rPr>
            <a:t>FICA</a:t>
          </a:r>
        </a:p>
      </dgm:t>
    </dgm:pt>
    <dgm:pt modelId="{0B5E492E-A34D-CE40-A9C1-8CE22C2C7AD0}" type="parTrans" cxnId="{F69076B8-2D66-844C-B230-2D54739777C2}">
      <dgm:prSet/>
      <dgm:spPr/>
      <dgm:t>
        <a:bodyPr/>
        <a:lstStyle/>
        <a:p>
          <a:endParaRPr lang="en-US"/>
        </a:p>
      </dgm:t>
    </dgm:pt>
    <dgm:pt modelId="{D7033C26-868D-8F4C-8028-B41745C10130}" type="sibTrans" cxnId="{F69076B8-2D66-844C-B230-2D54739777C2}">
      <dgm:prSet/>
      <dgm:spPr/>
      <dgm:t>
        <a:bodyPr/>
        <a:lstStyle/>
        <a:p>
          <a:endParaRPr lang="en-US"/>
        </a:p>
      </dgm:t>
    </dgm:pt>
    <dgm:pt modelId="{E73059C3-A540-F64F-BF3F-11B6728E95A4}">
      <dgm:prSet phldrT="[Text]"/>
      <dgm:spPr/>
      <dgm:t>
        <a:bodyPr/>
        <a:lstStyle/>
        <a:p>
          <a:r>
            <a:rPr lang="en-US" dirty="0">
              <a:latin typeface="Avenir Book"/>
              <a:cs typeface="Avenir Book"/>
            </a:rPr>
            <a:t>Luxury items</a:t>
          </a:r>
        </a:p>
      </dgm:t>
    </dgm:pt>
    <dgm:pt modelId="{AAD0CE99-0B67-8D44-9A06-5AE067A898E4}" type="parTrans" cxnId="{7911FC05-A382-654A-B929-FC73B76D2624}">
      <dgm:prSet/>
      <dgm:spPr/>
      <dgm:t>
        <a:bodyPr/>
        <a:lstStyle/>
        <a:p>
          <a:endParaRPr lang="en-US"/>
        </a:p>
      </dgm:t>
    </dgm:pt>
    <dgm:pt modelId="{22CD7115-EF66-1548-AC67-A7F371722EE7}" type="sibTrans" cxnId="{7911FC05-A382-654A-B929-FC73B76D2624}">
      <dgm:prSet/>
      <dgm:spPr/>
      <dgm:t>
        <a:bodyPr/>
        <a:lstStyle/>
        <a:p>
          <a:endParaRPr lang="en-US"/>
        </a:p>
      </dgm:t>
    </dgm:pt>
    <dgm:pt modelId="{79CD723B-AB90-A945-A2FB-79CE33C318EB}">
      <dgm:prSet phldrT="[Text]"/>
      <dgm:spPr/>
      <dgm:t>
        <a:bodyPr/>
        <a:lstStyle/>
        <a:p>
          <a:r>
            <a:rPr lang="en-US" dirty="0">
              <a:latin typeface="Avenir Book"/>
              <a:cs typeface="Avenir Book"/>
            </a:rPr>
            <a:t>Stocks</a:t>
          </a:r>
        </a:p>
      </dgm:t>
    </dgm:pt>
    <dgm:pt modelId="{CF3A8F8E-2789-1343-9256-223AB38FEBE4}" type="parTrans" cxnId="{35EB4111-BC75-D74E-9EFA-1084698303FC}">
      <dgm:prSet/>
      <dgm:spPr/>
      <dgm:t>
        <a:bodyPr/>
        <a:lstStyle/>
        <a:p>
          <a:endParaRPr lang="en-US"/>
        </a:p>
      </dgm:t>
    </dgm:pt>
    <dgm:pt modelId="{2FA68953-73BE-E247-A577-036D8A8A2119}" type="sibTrans" cxnId="{35EB4111-BC75-D74E-9EFA-1084698303FC}">
      <dgm:prSet/>
      <dgm:spPr/>
      <dgm:t>
        <a:bodyPr/>
        <a:lstStyle/>
        <a:p>
          <a:endParaRPr lang="en-US"/>
        </a:p>
      </dgm:t>
    </dgm:pt>
    <dgm:pt modelId="{BF31DD48-CF1C-9443-BE78-DD4AB4EFE439}">
      <dgm:prSet phldrT="[Text]"/>
      <dgm:spPr/>
      <dgm:t>
        <a:bodyPr/>
        <a:lstStyle/>
        <a:p>
          <a:r>
            <a:rPr lang="en-US" dirty="0">
              <a:latin typeface="Avenir Book"/>
              <a:cs typeface="Avenir Book"/>
            </a:rPr>
            <a:t>Cigarettes</a:t>
          </a:r>
        </a:p>
      </dgm:t>
    </dgm:pt>
    <dgm:pt modelId="{E6B91A3C-FE15-3346-8F92-185572D1F5EE}" type="parTrans" cxnId="{27418DDD-11E8-2246-BF8F-1323B98210DE}">
      <dgm:prSet/>
      <dgm:spPr/>
      <dgm:t>
        <a:bodyPr/>
        <a:lstStyle/>
        <a:p>
          <a:endParaRPr lang="en-US"/>
        </a:p>
      </dgm:t>
    </dgm:pt>
    <dgm:pt modelId="{1F8658A6-9CA5-D84E-8142-764B26FF5E02}" type="sibTrans" cxnId="{27418DDD-11E8-2246-BF8F-1323B98210DE}">
      <dgm:prSet/>
      <dgm:spPr/>
      <dgm:t>
        <a:bodyPr/>
        <a:lstStyle/>
        <a:p>
          <a:endParaRPr lang="en-US"/>
        </a:p>
      </dgm:t>
    </dgm:pt>
    <dgm:pt modelId="{334280D1-91E2-0344-82BE-F4207B7804E2}">
      <dgm:prSet phldrT="[Text]"/>
      <dgm:spPr/>
      <dgm:t>
        <a:bodyPr/>
        <a:lstStyle/>
        <a:p>
          <a:r>
            <a:rPr lang="en-US" dirty="0">
              <a:latin typeface="Avenir Book"/>
              <a:cs typeface="Avenir Book"/>
            </a:rPr>
            <a:t>Travel</a:t>
          </a:r>
        </a:p>
      </dgm:t>
    </dgm:pt>
    <dgm:pt modelId="{96D48BA0-6FBE-094F-938F-1E85C06F6507}" type="parTrans" cxnId="{6B6C705C-A6EE-4043-A785-322096C7827C}">
      <dgm:prSet/>
      <dgm:spPr/>
      <dgm:t>
        <a:bodyPr/>
        <a:lstStyle/>
        <a:p>
          <a:endParaRPr lang="en-US"/>
        </a:p>
      </dgm:t>
    </dgm:pt>
    <dgm:pt modelId="{78AAAB86-D38E-4541-913B-3B3E5E3CCAF6}" type="sibTrans" cxnId="{6B6C705C-A6EE-4043-A785-322096C7827C}">
      <dgm:prSet/>
      <dgm:spPr/>
      <dgm:t>
        <a:bodyPr/>
        <a:lstStyle/>
        <a:p>
          <a:endParaRPr lang="en-US"/>
        </a:p>
      </dgm:t>
    </dgm:pt>
    <dgm:pt modelId="{1EEB314F-3C5D-4D42-9BA5-7BDCFDBFB213}">
      <dgm:prSet phldrT="[Text]"/>
      <dgm:spPr/>
      <dgm:t>
        <a:bodyPr/>
        <a:lstStyle/>
        <a:p>
          <a:r>
            <a:rPr lang="en-US" dirty="0">
              <a:latin typeface="Avenir Book"/>
              <a:cs typeface="Avenir Book"/>
            </a:rPr>
            <a:t>Food purchases</a:t>
          </a:r>
        </a:p>
      </dgm:t>
    </dgm:pt>
    <dgm:pt modelId="{39BF94CC-4E8F-0846-9000-CF30AE7539B5}" type="parTrans" cxnId="{D7383204-F144-EE47-9606-DF65391A3155}">
      <dgm:prSet/>
      <dgm:spPr/>
      <dgm:t>
        <a:bodyPr/>
        <a:lstStyle/>
        <a:p>
          <a:endParaRPr lang="en-US"/>
        </a:p>
      </dgm:t>
    </dgm:pt>
    <dgm:pt modelId="{218DD9FA-7E64-694A-94AA-2775FE4FC0A4}" type="sibTrans" cxnId="{D7383204-F144-EE47-9606-DF65391A3155}">
      <dgm:prSet/>
      <dgm:spPr/>
      <dgm:t>
        <a:bodyPr/>
        <a:lstStyle/>
        <a:p>
          <a:endParaRPr lang="en-US"/>
        </a:p>
      </dgm:t>
    </dgm:pt>
    <dgm:pt modelId="{0F8BBF34-6C06-134E-83EF-C167B0A970F1}" type="pres">
      <dgm:prSet presAssocID="{840C042B-2310-BA46-986E-30467266DCF2}" presName="cycleMatrixDiagram" presStyleCnt="0">
        <dgm:presLayoutVars>
          <dgm:chMax val="1"/>
          <dgm:dir/>
          <dgm:animLvl val="lvl"/>
          <dgm:resizeHandles val="exact"/>
        </dgm:presLayoutVars>
      </dgm:prSet>
      <dgm:spPr/>
    </dgm:pt>
    <dgm:pt modelId="{CFB91690-8899-E94F-BA6E-D7ECF1D48B8E}" type="pres">
      <dgm:prSet presAssocID="{840C042B-2310-BA46-986E-30467266DCF2}" presName="children" presStyleCnt="0"/>
      <dgm:spPr/>
    </dgm:pt>
    <dgm:pt modelId="{BF98EFC2-1698-6149-944A-25A722DD0272}" type="pres">
      <dgm:prSet presAssocID="{840C042B-2310-BA46-986E-30467266DCF2}" presName="child1group" presStyleCnt="0"/>
      <dgm:spPr/>
    </dgm:pt>
    <dgm:pt modelId="{BC107F50-534D-3F4D-B4E9-5086D9F6D076}" type="pres">
      <dgm:prSet presAssocID="{840C042B-2310-BA46-986E-30467266DCF2}" presName="child1" presStyleLbl="bgAcc1" presStyleIdx="0" presStyleCnt="4"/>
      <dgm:spPr/>
    </dgm:pt>
    <dgm:pt modelId="{5CB64B1F-C63B-2B40-9C4B-7684068CB24D}" type="pres">
      <dgm:prSet presAssocID="{840C042B-2310-BA46-986E-30467266DCF2}" presName="child1Text" presStyleLbl="bgAcc1" presStyleIdx="0" presStyleCnt="4">
        <dgm:presLayoutVars>
          <dgm:bulletEnabled val="1"/>
        </dgm:presLayoutVars>
      </dgm:prSet>
      <dgm:spPr/>
    </dgm:pt>
    <dgm:pt modelId="{2AC31F76-0115-E54F-B93E-BED1657BA058}" type="pres">
      <dgm:prSet presAssocID="{840C042B-2310-BA46-986E-30467266DCF2}" presName="child2group" presStyleCnt="0"/>
      <dgm:spPr/>
    </dgm:pt>
    <dgm:pt modelId="{37A42017-5826-BC4F-A21A-526A719D8C0F}" type="pres">
      <dgm:prSet presAssocID="{840C042B-2310-BA46-986E-30467266DCF2}" presName="child2" presStyleLbl="bgAcc1" presStyleIdx="1" presStyleCnt="4"/>
      <dgm:spPr/>
    </dgm:pt>
    <dgm:pt modelId="{50423247-3FEE-1A42-BB75-0FFDC9307B10}" type="pres">
      <dgm:prSet presAssocID="{840C042B-2310-BA46-986E-30467266DCF2}" presName="child2Text" presStyleLbl="bgAcc1" presStyleIdx="1" presStyleCnt="4">
        <dgm:presLayoutVars>
          <dgm:bulletEnabled val="1"/>
        </dgm:presLayoutVars>
      </dgm:prSet>
      <dgm:spPr/>
    </dgm:pt>
    <dgm:pt modelId="{E627E75E-50D4-A94B-9CC1-869CE30E90F6}" type="pres">
      <dgm:prSet presAssocID="{840C042B-2310-BA46-986E-30467266DCF2}" presName="child3group" presStyleCnt="0"/>
      <dgm:spPr/>
    </dgm:pt>
    <dgm:pt modelId="{D5942F4B-378E-C041-B613-37BB4110CB87}" type="pres">
      <dgm:prSet presAssocID="{840C042B-2310-BA46-986E-30467266DCF2}" presName="child3" presStyleLbl="bgAcc1" presStyleIdx="2" presStyleCnt="4"/>
      <dgm:spPr/>
    </dgm:pt>
    <dgm:pt modelId="{3FFE3085-7C1F-4D42-AB53-0A60E378939C}" type="pres">
      <dgm:prSet presAssocID="{840C042B-2310-BA46-986E-30467266DCF2}" presName="child3Text" presStyleLbl="bgAcc1" presStyleIdx="2" presStyleCnt="4">
        <dgm:presLayoutVars>
          <dgm:bulletEnabled val="1"/>
        </dgm:presLayoutVars>
      </dgm:prSet>
      <dgm:spPr/>
    </dgm:pt>
    <dgm:pt modelId="{806B346C-FAF3-2543-9C70-959D6B125323}" type="pres">
      <dgm:prSet presAssocID="{840C042B-2310-BA46-986E-30467266DCF2}" presName="child4group" presStyleCnt="0"/>
      <dgm:spPr/>
    </dgm:pt>
    <dgm:pt modelId="{5905A698-73D6-154C-AF63-DAC4E8974255}" type="pres">
      <dgm:prSet presAssocID="{840C042B-2310-BA46-986E-30467266DCF2}" presName="child4" presStyleLbl="bgAcc1" presStyleIdx="3" presStyleCnt="4"/>
      <dgm:spPr/>
    </dgm:pt>
    <dgm:pt modelId="{7E0628DD-5BB1-3E4A-A6E7-1721978946B4}" type="pres">
      <dgm:prSet presAssocID="{840C042B-2310-BA46-986E-30467266DCF2}" presName="child4Text" presStyleLbl="bgAcc1" presStyleIdx="3" presStyleCnt="4">
        <dgm:presLayoutVars>
          <dgm:bulletEnabled val="1"/>
        </dgm:presLayoutVars>
      </dgm:prSet>
      <dgm:spPr/>
    </dgm:pt>
    <dgm:pt modelId="{E11AD05A-4CB4-CE46-ACDB-3188D00EDA0E}" type="pres">
      <dgm:prSet presAssocID="{840C042B-2310-BA46-986E-30467266DCF2}" presName="childPlaceholder" presStyleCnt="0"/>
      <dgm:spPr/>
    </dgm:pt>
    <dgm:pt modelId="{26181D85-3C26-F34A-976F-843A1319CADC}" type="pres">
      <dgm:prSet presAssocID="{840C042B-2310-BA46-986E-30467266DCF2}" presName="circle" presStyleCnt="0"/>
      <dgm:spPr/>
    </dgm:pt>
    <dgm:pt modelId="{FAAF4415-C3C0-CA42-B8D2-6265E3F852A7}" type="pres">
      <dgm:prSet presAssocID="{840C042B-2310-BA46-986E-30467266DCF2}" presName="quadrant1" presStyleLbl="node1" presStyleIdx="0" presStyleCnt="4">
        <dgm:presLayoutVars>
          <dgm:chMax val="1"/>
          <dgm:bulletEnabled val="1"/>
        </dgm:presLayoutVars>
      </dgm:prSet>
      <dgm:spPr/>
    </dgm:pt>
    <dgm:pt modelId="{B1DC0D88-52CC-DC47-9348-A18C45EBBCA7}" type="pres">
      <dgm:prSet presAssocID="{840C042B-2310-BA46-986E-30467266DCF2}" presName="quadrant2" presStyleLbl="node1" presStyleIdx="1" presStyleCnt="4">
        <dgm:presLayoutVars>
          <dgm:chMax val="1"/>
          <dgm:bulletEnabled val="1"/>
        </dgm:presLayoutVars>
      </dgm:prSet>
      <dgm:spPr/>
    </dgm:pt>
    <dgm:pt modelId="{84718C64-C078-2E43-ABF3-3B6AA96421D0}" type="pres">
      <dgm:prSet presAssocID="{840C042B-2310-BA46-986E-30467266DCF2}" presName="quadrant3" presStyleLbl="node1" presStyleIdx="2" presStyleCnt="4">
        <dgm:presLayoutVars>
          <dgm:chMax val="1"/>
          <dgm:bulletEnabled val="1"/>
        </dgm:presLayoutVars>
      </dgm:prSet>
      <dgm:spPr/>
    </dgm:pt>
    <dgm:pt modelId="{6DAC3571-994F-3443-B718-D1EBA0A628AD}" type="pres">
      <dgm:prSet presAssocID="{840C042B-2310-BA46-986E-30467266DCF2}" presName="quadrant4" presStyleLbl="node1" presStyleIdx="3" presStyleCnt="4">
        <dgm:presLayoutVars>
          <dgm:chMax val="1"/>
          <dgm:bulletEnabled val="1"/>
        </dgm:presLayoutVars>
      </dgm:prSet>
      <dgm:spPr/>
    </dgm:pt>
    <dgm:pt modelId="{50A6A09B-87FD-EC4F-8513-FCEC4CB3C4D7}" type="pres">
      <dgm:prSet presAssocID="{840C042B-2310-BA46-986E-30467266DCF2}" presName="quadrantPlaceholder" presStyleCnt="0"/>
      <dgm:spPr/>
    </dgm:pt>
    <dgm:pt modelId="{76309A5D-D90E-D54D-A12F-F62DD73E8FB3}" type="pres">
      <dgm:prSet presAssocID="{840C042B-2310-BA46-986E-30467266DCF2}" presName="center1" presStyleLbl="fgShp" presStyleIdx="0" presStyleCnt="2"/>
      <dgm:spPr/>
    </dgm:pt>
    <dgm:pt modelId="{18F9B66E-20EA-EB4A-89F0-C16D42543DD3}" type="pres">
      <dgm:prSet presAssocID="{840C042B-2310-BA46-986E-30467266DCF2}" presName="center2" presStyleLbl="fgShp" presStyleIdx="1" presStyleCnt="2"/>
      <dgm:spPr/>
    </dgm:pt>
  </dgm:ptLst>
  <dgm:cxnLst>
    <dgm:cxn modelId="{D7383204-F144-EE47-9606-DF65391A3155}" srcId="{EF38A234-7AB7-6447-A686-6A7093717F3A}" destId="{1EEB314F-3C5D-4D42-9BA5-7BDCFDBFB213}" srcOrd="2" destOrd="0" parTransId="{39BF94CC-4E8F-0846-9000-CF30AE7539B5}" sibTransId="{218DD9FA-7E64-694A-94AA-2775FE4FC0A4}"/>
    <dgm:cxn modelId="{7911FC05-A382-654A-B929-FC73B76D2624}" srcId="{EF38A234-7AB7-6447-A686-6A7093717F3A}" destId="{E73059C3-A540-F64F-BF3F-11B6728E95A4}" srcOrd="1" destOrd="0" parTransId="{AAD0CE99-0B67-8D44-9A06-5AE067A898E4}" sibTransId="{22CD7115-EF66-1548-AC67-A7F371722EE7}"/>
    <dgm:cxn modelId="{C933650D-D1AF-834A-8576-B358FF58E8B7}" type="presOf" srcId="{334280D1-91E2-0344-82BE-F4207B7804E2}" destId="{5905A698-73D6-154C-AF63-DAC4E8974255}" srcOrd="0" destOrd="2" presId="urn:microsoft.com/office/officeart/2005/8/layout/cycle4"/>
    <dgm:cxn modelId="{4B4E590D-F6B5-7044-9EF6-9413F0A6E286}" srcId="{840C042B-2310-BA46-986E-30467266DCF2}" destId="{EF38A234-7AB7-6447-A686-6A7093717F3A}" srcOrd="1" destOrd="0" parTransId="{28BD5503-67DE-1C40-990E-7B51360E6E2A}" sibTransId="{C045AB5E-A0E9-0341-A39A-EA7F6F67F1E4}"/>
    <dgm:cxn modelId="{35EB4111-BC75-D74E-9EFA-1084698303FC}" srcId="{17FEC121-9904-094E-80E6-003C1407A1F4}" destId="{79CD723B-AB90-A945-A2FB-79CE33C318EB}" srcOrd="1" destOrd="0" parTransId="{CF3A8F8E-2789-1343-9256-223AB38FEBE4}" sibTransId="{2FA68953-73BE-E247-A577-036D8A8A2119}"/>
    <dgm:cxn modelId="{DE249513-4FA0-9041-B787-78DF3B9BDC6A}" type="presOf" srcId="{840C042B-2310-BA46-986E-30467266DCF2}" destId="{0F8BBF34-6C06-134E-83EF-C167B0A970F1}" srcOrd="0" destOrd="0" presId="urn:microsoft.com/office/officeart/2005/8/layout/cycle4"/>
    <dgm:cxn modelId="{B7AC7717-0329-4F47-8329-CAE8828BBD35}" srcId="{1952420F-E224-AF40-8E38-0B9EAA872C35}" destId="{C22E7A75-DD2A-AC4B-A586-81B8548B8B71}" srcOrd="2" destOrd="0" parTransId="{286E10DC-0AEA-0F46-9A02-698B8FF4226E}" sibTransId="{6981D528-EC56-C64B-A926-4CB7AB446823}"/>
    <dgm:cxn modelId="{453FA02A-3062-0C4D-A62B-F17F19048281}" srcId="{EF38A234-7AB7-6447-A686-6A7093717F3A}" destId="{C1684849-A483-144B-A618-C1E390C341E1}" srcOrd="0" destOrd="0" parTransId="{5489D158-404A-E849-B018-EE23152D4398}" sibTransId="{5BF04D83-2F5B-AC49-B0AE-7A8147036051}"/>
    <dgm:cxn modelId="{F577332C-6FDD-9F40-9E50-8E555A2734C9}" type="presOf" srcId="{EF38A234-7AB7-6447-A686-6A7093717F3A}" destId="{B1DC0D88-52CC-DC47-9348-A18C45EBBCA7}" srcOrd="0" destOrd="0" presId="urn:microsoft.com/office/officeart/2005/8/layout/cycle4"/>
    <dgm:cxn modelId="{FA40DB31-C68A-1A49-ABE0-6830E9DC5564}" type="presOf" srcId="{575C25BE-4FCA-2247-9997-469FF2DAC82C}" destId="{3FFE3085-7C1F-4D42-AB53-0A60E378939C}" srcOrd="1" destOrd="0" presId="urn:microsoft.com/office/officeart/2005/8/layout/cycle4"/>
    <dgm:cxn modelId="{5C72103F-6978-C443-BFED-09126F7C7DC4}" type="presOf" srcId="{1952420F-E224-AF40-8E38-0B9EAA872C35}" destId="{FAAF4415-C3C0-CA42-B8D2-6265E3F852A7}" srcOrd="0" destOrd="0" presId="urn:microsoft.com/office/officeart/2005/8/layout/cycle4"/>
    <dgm:cxn modelId="{0F135D5C-4EA4-1340-B208-C01302F68496}" type="presOf" srcId="{69122569-8DFA-C146-A28E-02744C7F89C8}" destId="{BC107F50-534D-3F4D-B4E9-5086D9F6D076}" srcOrd="0" destOrd="1" presId="urn:microsoft.com/office/officeart/2005/8/layout/cycle4"/>
    <dgm:cxn modelId="{6B6C705C-A6EE-4043-A785-322096C7827C}" srcId="{055E437F-536A-DA4B-B852-8FE5DBADC5A3}" destId="{334280D1-91E2-0344-82BE-F4207B7804E2}" srcOrd="2" destOrd="0" parTransId="{96D48BA0-6FBE-094F-938F-1E85C06F6507}" sibTransId="{78AAAB86-D38E-4541-913B-3B3E5E3CCAF6}"/>
    <dgm:cxn modelId="{FE734269-3FFA-6849-B906-543EEC72F5DB}" srcId="{1952420F-E224-AF40-8E38-0B9EAA872C35}" destId="{69122569-8DFA-C146-A28E-02744C7F89C8}" srcOrd="1" destOrd="0" parTransId="{1BD36196-63D7-6647-BC72-EA804A90E641}" sibTransId="{61B3B253-1291-E34C-B478-4D073B1D988A}"/>
    <dgm:cxn modelId="{2C0B444F-C309-4B44-AA37-C7CDFE35A235}" type="presOf" srcId="{69122569-8DFA-C146-A28E-02744C7F89C8}" destId="{5CB64B1F-C63B-2B40-9C4B-7684068CB24D}" srcOrd="1" destOrd="1" presId="urn:microsoft.com/office/officeart/2005/8/layout/cycle4"/>
    <dgm:cxn modelId="{1B154F74-B0DC-E64E-AC29-F361B404C015}" srcId="{055E437F-536A-DA4B-B852-8FE5DBADC5A3}" destId="{8ACB9EA9-8B4F-5048-A1D2-850E5A33439D}" srcOrd="0" destOrd="0" parTransId="{B45098CB-0D86-5C42-BC17-2B03F10BE7AB}" sibTransId="{AB567374-1344-6F40-9B24-60F994ACF232}"/>
    <dgm:cxn modelId="{FC282776-E710-8444-A174-6682C32E5063}" srcId="{840C042B-2310-BA46-986E-30467266DCF2}" destId="{1952420F-E224-AF40-8E38-0B9EAA872C35}" srcOrd="0" destOrd="0" parTransId="{6E906464-C3D6-2343-AA35-04CAF3DCA3A7}" sibTransId="{570194B7-91B1-804B-A26C-62C834CC1A4D}"/>
    <dgm:cxn modelId="{1338057B-90A7-6145-8730-B77EAD491049}" type="presOf" srcId="{1EEB314F-3C5D-4D42-9BA5-7BDCFDBFB213}" destId="{50423247-3FEE-1A42-BB75-0FFDC9307B10}" srcOrd="1" destOrd="2" presId="urn:microsoft.com/office/officeart/2005/8/layout/cycle4"/>
    <dgm:cxn modelId="{F6F82E7D-0784-EA4A-A5C1-DEAF9E2CA9CF}" type="presOf" srcId="{79CD723B-AB90-A945-A2FB-79CE33C318EB}" destId="{D5942F4B-378E-C041-B613-37BB4110CB87}" srcOrd="0" destOrd="1" presId="urn:microsoft.com/office/officeart/2005/8/layout/cycle4"/>
    <dgm:cxn modelId="{B70D5086-E771-FF4E-A21C-364AC86A1434}" type="presOf" srcId="{48CDC737-002E-D14D-A124-5A70786D2AF2}" destId="{BC107F50-534D-3F4D-B4E9-5086D9F6D076}" srcOrd="0" destOrd="0" presId="urn:microsoft.com/office/officeart/2005/8/layout/cycle4"/>
    <dgm:cxn modelId="{BBDEC38A-573E-8447-B91F-86638D968E1E}" type="presOf" srcId="{E73059C3-A540-F64F-BF3F-11B6728E95A4}" destId="{50423247-3FEE-1A42-BB75-0FFDC9307B10}" srcOrd="1" destOrd="1" presId="urn:microsoft.com/office/officeart/2005/8/layout/cycle4"/>
    <dgm:cxn modelId="{11996A94-C44A-F942-98C8-5C457782FA35}" type="presOf" srcId="{C22E7A75-DD2A-AC4B-A586-81B8548B8B71}" destId="{BC107F50-534D-3F4D-B4E9-5086D9F6D076}" srcOrd="0" destOrd="2" presId="urn:microsoft.com/office/officeart/2005/8/layout/cycle4"/>
    <dgm:cxn modelId="{279DA094-5AAD-6943-9374-F93946748EFC}" type="presOf" srcId="{BF31DD48-CF1C-9443-BE78-DD4AB4EFE439}" destId="{5905A698-73D6-154C-AF63-DAC4E8974255}" srcOrd="0" destOrd="1" presId="urn:microsoft.com/office/officeart/2005/8/layout/cycle4"/>
    <dgm:cxn modelId="{0275F194-28BE-FA40-91D1-F05AC0AA90D4}" type="presOf" srcId="{C1684849-A483-144B-A618-C1E390C341E1}" destId="{37A42017-5826-BC4F-A21A-526A719D8C0F}" srcOrd="0" destOrd="0" presId="urn:microsoft.com/office/officeart/2005/8/layout/cycle4"/>
    <dgm:cxn modelId="{6B398097-64AC-DC47-84AA-7E6B83A99E5D}" type="presOf" srcId="{79CD723B-AB90-A945-A2FB-79CE33C318EB}" destId="{3FFE3085-7C1F-4D42-AB53-0A60E378939C}" srcOrd="1" destOrd="1" presId="urn:microsoft.com/office/officeart/2005/8/layout/cycle4"/>
    <dgm:cxn modelId="{6E87AB97-1BA9-474D-9828-1EF42DB01166}" type="presOf" srcId="{8ACB9EA9-8B4F-5048-A1D2-850E5A33439D}" destId="{7E0628DD-5BB1-3E4A-A6E7-1721978946B4}" srcOrd="1" destOrd="0" presId="urn:microsoft.com/office/officeart/2005/8/layout/cycle4"/>
    <dgm:cxn modelId="{FF29FB9A-1614-5E45-B2C6-071752FF2480}" srcId="{840C042B-2310-BA46-986E-30467266DCF2}" destId="{055E437F-536A-DA4B-B852-8FE5DBADC5A3}" srcOrd="3" destOrd="0" parTransId="{485430E4-7E07-DC42-9F97-73C5988E8BCC}" sibTransId="{3A4263AD-E64D-9D4C-A8E4-FA4C6BA97D8B}"/>
    <dgm:cxn modelId="{584728AB-A0FF-A94A-BD08-55A424D0BB6A}" type="presOf" srcId="{C22E7A75-DD2A-AC4B-A586-81B8548B8B71}" destId="{5CB64B1F-C63B-2B40-9C4B-7684068CB24D}" srcOrd="1" destOrd="2" presId="urn:microsoft.com/office/officeart/2005/8/layout/cycle4"/>
    <dgm:cxn modelId="{B6EAB0AB-2660-B443-8766-8837CEADD8CE}" type="presOf" srcId="{055E437F-536A-DA4B-B852-8FE5DBADC5A3}" destId="{6DAC3571-994F-3443-B718-D1EBA0A628AD}" srcOrd="0" destOrd="0" presId="urn:microsoft.com/office/officeart/2005/8/layout/cycle4"/>
    <dgm:cxn modelId="{C6A27FB3-CEF8-BA42-9E73-07E8EDE51DE5}" srcId="{17FEC121-9904-094E-80E6-003C1407A1F4}" destId="{575C25BE-4FCA-2247-9997-469FF2DAC82C}" srcOrd="0" destOrd="0" parTransId="{11B03DA6-0CF3-D744-A279-47AF20FCEEB5}" sibTransId="{4567066B-A060-8548-8E30-C2B1A7949D36}"/>
    <dgm:cxn modelId="{1D74E4B4-5430-B042-9ED2-4A31719726B7}" type="presOf" srcId="{C1684849-A483-144B-A618-C1E390C341E1}" destId="{50423247-3FEE-1A42-BB75-0FFDC9307B10}" srcOrd="1" destOrd="0" presId="urn:microsoft.com/office/officeart/2005/8/layout/cycle4"/>
    <dgm:cxn modelId="{F69076B8-2D66-844C-B230-2D54739777C2}" srcId="{1952420F-E224-AF40-8E38-0B9EAA872C35}" destId="{C4D96134-3E6C-D84A-A509-4C99512B1E4E}" srcOrd="3" destOrd="0" parTransId="{0B5E492E-A34D-CE40-A9C1-8CE22C2C7AD0}" sibTransId="{D7033C26-868D-8F4C-8028-B41745C10130}"/>
    <dgm:cxn modelId="{0F2613C9-4BA0-3346-8648-8910E450C383}" type="presOf" srcId="{C4D96134-3E6C-D84A-A509-4C99512B1E4E}" destId="{BC107F50-534D-3F4D-B4E9-5086D9F6D076}" srcOrd="0" destOrd="3" presId="urn:microsoft.com/office/officeart/2005/8/layout/cycle4"/>
    <dgm:cxn modelId="{CDF297CD-F259-DC4B-955A-20A71EAF543B}" srcId="{1952420F-E224-AF40-8E38-0B9EAA872C35}" destId="{48CDC737-002E-D14D-A124-5A70786D2AF2}" srcOrd="0" destOrd="0" parTransId="{D9CCCDC0-7EF2-C640-B311-B07E365DF47E}" sibTransId="{B14534FF-5301-2D41-8DC0-E94380F5E051}"/>
    <dgm:cxn modelId="{A40E35D9-7934-D547-9246-8209E399A780}" srcId="{840C042B-2310-BA46-986E-30467266DCF2}" destId="{17FEC121-9904-094E-80E6-003C1407A1F4}" srcOrd="2" destOrd="0" parTransId="{F1D738CE-357C-3449-AD09-78ADB6C5CE71}" sibTransId="{CD3E14C0-5879-DC40-80E5-F22DADB126B2}"/>
    <dgm:cxn modelId="{27418DDD-11E8-2246-BF8F-1323B98210DE}" srcId="{055E437F-536A-DA4B-B852-8FE5DBADC5A3}" destId="{BF31DD48-CF1C-9443-BE78-DD4AB4EFE439}" srcOrd="1" destOrd="0" parTransId="{E6B91A3C-FE15-3346-8F92-185572D1F5EE}" sibTransId="{1F8658A6-9CA5-D84E-8142-764B26FF5E02}"/>
    <dgm:cxn modelId="{B2279EDD-0D90-E142-8A28-08C9242E9383}" type="presOf" srcId="{BF31DD48-CF1C-9443-BE78-DD4AB4EFE439}" destId="{7E0628DD-5BB1-3E4A-A6E7-1721978946B4}" srcOrd="1" destOrd="1" presId="urn:microsoft.com/office/officeart/2005/8/layout/cycle4"/>
    <dgm:cxn modelId="{C1C3E8DF-7136-5E4F-856D-A1B2383672F2}" type="presOf" srcId="{C4D96134-3E6C-D84A-A509-4C99512B1E4E}" destId="{5CB64B1F-C63B-2B40-9C4B-7684068CB24D}" srcOrd="1" destOrd="3" presId="urn:microsoft.com/office/officeart/2005/8/layout/cycle4"/>
    <dgm:cxn modelId="{7BB7CEE0-410D-D649-8B03-5394C1B8AEDE}" type="presOf" srcId="{1EEB314F-3C5D-4D42-9BA5-7BDCFDBFB213}" destId="{37A42017-5826-BC4F-A21A-526A719D8C0F}" srcOrd="0" destOrd="2" presId="urn:microsoft.com/office/officeart/2005/8/layout/cycle4"/>
    <dgm:cxn modelId="{FC66E1E8-838D-1049-801D-4A49C64ED64A}" type="presOf" srcId="{E73059C3-A540-F64F-BF3F-11B6728E95A4}" destId="{37A42017-5826-BC4F-A21A-526A719D8C0F}" srcOrd="0" destOrd="1" presId="urn:microsoft.com/office/officeart/2005/8/layout/cycle4"/>
    <dgm:cxn modelId="{03AD0EEE-9DE6-084A-ACE4-C82B03EBB32D}" type="presOf" srcId="{334280D1-91E2-0344-82BE-F4207B7804E2}" destId="{7E0628DD-5BB1-3E4A-A6E7-1721978946B4}" srcOrd="1" destOrd="2" presId="urn:microsoft.com/office/officeart/2005/8/layout/cycle4"/>
    <dgm:cxn modelId="{5C6170F1-A69F-A84E-BE29-6B796E9B8D18}" type="presOf" srcId="{48CDC737-002E-D14D-A124-5A70786D2AF2}" destId="{5CB64B1F-C63B-2B40-9C4B-7684068CB24D}" srcOrd="1" destOrd="0" presId="urn:microsoft.com/office/officeart/2005/8/layout/cycle4"/>
    <dgm:cxn modelId="{CE8C4DF3-61E8-3646-A840-CC9D7D3A4E25}" type="presOf" srcId="{575C25BE-4FCA-2247-9997-469FF2DAC82C}" destId="{D5942F4B-378E-C041-B613-37BB4110CB87}" srcOrd="0" destOrd="0" presId="urn:microsoft.com/office/officeart/2005/8/layout/cycle4"/>
    <dgm:cxn modelId="{A26909F9-5B7D-6845-BD09-015F50BC5FFC}" type="presOf" srcId="{17FEC121-9904-094E-80E6-003C1407A1F4}" destId="{84718C64-C078-2E43-ABF3-3B6AA96421D0}" srcOrd="0" destOrd="0" presId="urn:microsoft.com/office/officeart/2005/8/layout/cycle4"/>
    <dgm:cxn modelId="{F8C650FE-7058-554E-96F3-72C75BD2DA7D}" type="presOf" srcId="{8ACB9EA9-8B4F-5048-A1D2-850E5A33439D}" destId="{5905A698-73D6-154C-AF63-DAC4E8974255}" srcOrd="0" destOrd="0" presId="urn:microsoft.com/office/officeart/2005/8/layout/cycle4"/>
    <dgm:cxn modelId="{EC297184-97A7-0C47-94EC-C46573F23C4B}" type="presParOf" srcId="{0F8BBF34-6C06-134E-83EF-C167B0A970F1}" destId="{CFB91690-8899-E94F-BA6E-D7ECF1D48B8E}" srcOrd="0" destOrd="0" presId="urn:microsoft.com/office/officeart/2005/8/layout/cycle4"/>
    <dgm:cxn modelId="{78B919F2-2E9D-5F4B-A328-762B0FEDE0E1}" type="presParOf" srcId="{CFB91690-8899-E94F-BA6E-D7ECF1D48B8E}" destId="{BF98EFC2-1698-6149-944A-25A722DD0272}" srcOrd="0" destOrd="0" presId="urn:microsoft.com/office/officeart/2005/8/layout/cycle4"/>
    <dgm:cxn modelId="{9806D075-D693-D441-8E8F-0D6DFAA07D4C}" type="presParOf" srcId="{BF98EFC2-1698-6149-944A-25A722DD0272}" destId="{BC107F50-534D-3F4D-B4E9-5086D9F6D076}" srcOrd="0" destOrd="0" presId="urn:microsoft.com/office/officeart/2005/8/layout/cycle4"/>
    <dgm:cxn modelId="{AA9E3304-9DB4-7F44-A0BC-F3924BB9852D}" type="presParOf" srcId="{BF98EFC2-1698-6149-944A-25A722DD0272}" destId="{5CB64B1F-C63B-2B40-9C4B-7684068CB24D}" srcOrd="1" destOrd="0" presId="urn:microsoft.com/office/officeart/2005/8/layout/cycle4"/>
    <dgm:cxn modelId="{2994ACC9-7274-5846-91A9-A2AF17121849}" type="presParOf" srcId="{CFB91690-8899-E94F-BA6E-D7ECF1D48B8E}" destId="{2AC31F76-0115-E54F-B93E-BED1657BA058}" srcOrd="1" destOrd="0" presId="urn:microsoft.com/office/officeart/2005/8/layout/cycle4"/>
    <dgm:cxn modelId="{5D0D2DC5-7C98-254E-8231-ED6AA10A630A}" type="presParOf" srcId="{2AC31F76-0115-E54F-B93E-BED1657BA058}" destId="{37A42017-5826-BC4F-A21A-526A719D8C0F}" srcOrd="0" destOrd="0" presId="urn:microsoft.com/office/officeart/2005/8/layout/cycle4"/>
    <dgm:cxn modelId="{41E35A46-E6C7-B447-9F58-33843A2ED5DB}" type="presParOf" srcId="{2AC31F76-0115-E54F-B93E-BED1657BA058}" destId="{50423247-3FEE-1A42-BB75-0FFDC9307B10}" srcOrd="1" destOrd="0" presId="urn:microsoft.com/office/officeart/2005/8/layout/cycle4"/>
    <dgm:cxn modelId="{8D3C1666-053C-E64F-8720-6F6928164F22}" type="presParOf" srcId="{CFB91690-8899-E94F-BA6E-D7ECF1D48B8E}" destId="{E627E75E-50D4-A94B-9CC1-869CE30E90F6}" srcOrd="2" destOrd="0" presId="urn:microsoft.com/office/officeart/2005/8/layout/cycle4"/>
    <dgm:cxn modelId="{E861AADF-34AD-7D48-8041-DB675A28C1DF}" type="presParOf" srcId="{E627E75E-50D4-A94B-9CC1-869CE30E90F6}" destId="{D5942F4B-378E-C041-B613-37BB4110CB87}" srcOrd="0" destOrd="0" presId="urn:microsoft.com/office/officeart/2005/8/layout/cycle4"/>
    <dgm:cxn modelId="{61D27E59-27F6-4B4C-BED1-045B7D580C97}" type="presParOf" srcId="{E627E75E-50D4-A94B-9CC1-869CE30E90F6}" destId="{3FFE3085-7C1F-4D42-AB53-0A60E378939C}" srcOrd="1" destOrd="0" presId="urn:microsoft.com/office/officeart/2005/8/layout/cycle4"/>
    <dgm:cxn modelId="{570B0B10-2F85-B442-BEAC-B9C63CE5D252}" type="presParOf" srcId="{CFB91690-8899-E94F-BA6E-D7ECF1D48B8E}" destId="{806B346C-FAF3-2543-9C70-959D6B125323}" srcOrd="3" destOrd="0" presId="urn:microsoft.com/office/officeart/2005/8/layout/cycle4"/>
    <dgm:cxn modelId="{6669F2CF-AACC-614C-AA89-700FE04FE450}" type="presParOf" srcId="{806B346C-FAF3-2543-9C70-959D6B125323}" destId="{5905A698-73D6-154C-AF63-DAC4E8974255}" srcOrd="0" destOrd="0" presId="urn:microsoft.com/office/officeart/2005/8/layout/cycle4"/>
    <dgm:cxn modelId="{9429B0BE-D187-2D43-A876-F244453AD120}" type="presParOf" srcId="{806B346C-FAF3-2543-9C70-959D6B125323}" destId="{7E0628DD-5BB1-3E4A-A6E7-1721978946B4}" srcOrd="1" destOrd="0" presId="urn:microsoft.com/office/officeart/2005/8/layout/cycle4"/>
    <dgm:cxn modelId="{59C679AE-0659-6F46-9502-BE5C1B7CDA76}" type="presParOf" srcId="{CFB91690-8899-E94F-BA6E-D7ECF1D48B8E}" destId="{E11AD05A-4CB4-CE46-ACDB-3188D00EDA0E}" srcOrd="4" destOrd="0" presId="urn:microsoft.com/office/officeart/2005/8/layout/cycle4"/>
    <dgm:cxn modelId="{F28F53C2-1339-4148-B064-6F35AB11402E}" type="presParOf" srcId="{0F8BBF34-6C06-134E-83EF-C167B0A970F1}" destId="{26181D85-3C26-F34A-976F-843A1319CADC}" srcOrd="1" destOrd="0" presId="urn:microsoft.com/office/officeart/2005/8/layout/cycle4"/>
    <dgm:cxn modelId="{D7F1DC26-F82B-DA4C-9F46-A2E4E7F62CC1}" type="presParOf" srcId="{26181D85-3C26-F34A-976F-843A1319CADC}" destId="{FAAF4415-C3C0-CA42-B8D2-6265E3F852A7}" srcOrd="0" destOrd="0" presId="urn:microsoft.com/office/officeart/2005/8/layout/cycle4"/>
    <dgm:cxn modelId="{C087D79C-1767-324A-AF9C-94FA72593AF7}" type="presParOf" srcId="{26181D85-3C26-F34A-976F-843A1319CADC}" destId="{B1DC0D88-52CC-DC47-9348-A18C45EBBCA7}" srcOrd="1" destOrd="0" presId="urn:microsoft.com/office/officeart/2005/8/layout/cycle4"/>
    <dgm:cxn modelId="{C1571517-318B-2A43-A992-7029830B37E7}" type="presParOf" srcId="{26181D85-3C26-F34A-976F-843A1319CADC}" destId="{84718C64-C078-2E43-ABF3-3B6AA96421D0}" srcOrd="2" destOrd="0" presId="urn:microsoft.com/office/officeart/2005/8/layout/cycle4"/>
    <dgm:cxn modelId="{63AEE359-AE07-1E47-B3E2-B2E50291C47C}" type="presParOf" srcId="{26181D85-3C26-F34A-976F-843A1319CADC}" destId="{6DAC3571-994F-3443-B718-D1EBA0A628AD}" srcOrd="3" destOrd="0" presId="urn:microsoft.com/office/officeart/2005/8/layout/cycle4"/>
    <dgm:cxn modelId="{64FC4EB0-F6A1-5A41-B1A7-97B820C838F6}" type="presParOf" srcId="{26181D85-3C26-F34A-976F-843A1319CADC}" destId="{50A6A09B-87FD-EC4F-8513-FCEC4CB3C4D7}" srcOrd="4" destOrd="0" presId="urn:microsoft.com/office/officeart/2005/8/layout/cycle4"/>
    <dgm:cxn modelId="{F07AF253-EFA8-8F4E-823E-C137ED0400C1}" type="presParOf" srcId="{0F8BBF34-6C06-134E-83EF-C167B0A970F1}" destId="{76309A5D-D90E-D54D-A12F-F62DD73E8FB3}" srcOrd="2" destOrd="0" presId="urn:microsoft.com/office/officeart/2005/8/layout/cycle4"/>
    <dgm:cxn modelId="{24D15CED-E077-BD40-9C9A-78443DBF2C55}" type="presParOf" srcId="{0F8BBF34-6C06-134E-83EF-C167B0A970F1}" destId="{18F9B66E-20EA-EB4A-89F0-C16D42543DD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87448-27D4-7045-8A71-72496EECA13D}"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US"/>
        </a:p>
      </dgm:t>
    </dgm:pt>
    <dgm:pt modelId="{2603D705-9053-DA47-A2AC-8B115CAC71B8}">
      <dgm:prSet phldrT="[Text]"/>
      <dgm:spPr/>
      <dgm:t>
        <a:bodyPr/>
        <a:lstStyle/>
        <a:p>
          <a:r>
            <a:rPr lang="en-US" dirty="0">
              <a:latin typeface="Avenir Book"/>
              <a:cs typeface="Avenir Book"/>
            </a:rPr>
            <a:t>Need</a:t>
          </a:r>
        </a:p>
      </dgm:t>
    </dgm:pt>
    <dgm:pt modelId="{FCD8120D-9222-2C41-971A-975568DD40CF}" type="parTrans" cxnId="{4258C337-0A73-BF4E-9518-5A96CD385EC7}">
      <dgm:prSet/>
      <dgm:spPr/>
      <dgm:t>
        <a:bodyPr/>
        <a:lstStyle/>
        <a:p>
          <a:endParaRPr lang="en-US"/>
        </a:p>
      </dgm:t>
    </dgm:pt>
    <dgm:pt modelId="{9CEC53B9-8498-624B-BC83-4DA2FBD9A7B6}" type="sibTrans" cxnId="{4258C337-0A73-BF4E-9518-5A96CD385EC7}">
      <dgm:prSet/>
      <dgm:spPr/>
      <dgm:t>
        <a:bodyPr/>
        <a:lstStyle/>
        <a:p>
          <a:endParaRPr lang="en-US"/>
        </a:p>
      </dgm:t>
    </dgm:pt>
    <dgm:pt modelId="{5E1EF835-14E6-294C-BC97-50E7C9D0A1D6}">
      <dgm:prSet phldrT="[Text]"/>
      <dgm:spPr/>
      <dgm:t>
        <a:bodyPr/>
        <a:lstStyle/>
        <a:p>
          <a:r>
            <a:rPr lang="en-US" dirty="0">
              <a:latin typeface="Avenir Book"/>
              <a:cs typeface="Avenir Book"/>
            </a:rPr>
            <a:t>Want</a:t>
          </a:r>
        </a:p>
      </dgm:t>
    </dgm:pt>
    <dgm:pt modelId="{09DE74B6-5A3C-434C-A74A-51309931297F}" type="parTrans" cxnId="{BFC6E503-4B07-C346-AC0A-7B4BD6EC95B8}">
      <dgm:prSet/>
      <dgm:spPr/>
      <dgm:t>
        <a:bodyPr/>
        <a:lstStyle/>
        <a:p>
          <a:endParaRPr lang="en-US"/>
        </a:p>
      </dgm:t>
    </dgm:pt>
    <dgm:pt modelId="{595E462A-24C7-D04E-93B2-42EAD3D7445C}" type="sibTrans" cxnId="{BFC6E503-4B07-C346-AC0A-7B4BD6EC95B8}">
      <dgm:prSet/>
      <dgm:spPr/>
      <dgm:t>
        <a:bodyPr/>
        <a:lstStyle/>
        <a:p>
          <a:endParaRPr lang="en-US"/>
        </a:p>
      </dgm:t>
    </dgm:pt>
    <dgm:pt modelId="{987B0513-D41E-E84E-AAF1-9B60735EE1E5}" type="pres">
      <dgm:prSet presAssocID="{4E387448-27D4-7045-8A71-72496EECA13D}" presName="cycle" presStyleCnt="0">
        <dgm:presLayoutVars>
          <dgm:dir/>
          <dgm:resizeHandles val="exact"/>
        </dgm:presLayoutVars>
      </dgm:prSet>
      <dgm:spPr/>
    </dgm:pt>
    <dgm:pt modelId="{832BC8CA-8B7B-AB4F-BCC1-9E5CFFD6D90A}" type="pres">
      <dgm:prSet presAssocID="{2603D705-9053-DA47-A2AC-8B115CAC71B8}" presName="arrow" presStyleLbl="node1" presStyleIdx="0" presStyleCnt="2">
        <dgm:presLayoutVars>
          <dgm:bulletEnabled val="1"/>
        </dgm:presLayoutVars>
      </dgm:prSet>
      <dgm:spPr/>
    </dgm:pt>
    <dgm:pt modelId="{E860ABE2-C5CD-C14E-A692-71EFBB3B11D4}" type="pres">
      <dgm:prSet presAssocID="{5E1EF835-14E6-294C-BC97-50E7C9D0A1D6}" presName="arrow" presStyleLbl="node1" presStyleIdx="1" presStyleCnt="2">
        <dgm:presLayoutVars>
          <dgm:bulletEnabled val="1"/>
        </dgm:presLayoutVars>
      </dgm:prSet>
      <dgm:spPr/>
    </dgm:pt>
  </dgm:ptLst>
  <dgm:cxnLst>
    <dgm:cxn modelId="{BFC6E503-4B07-C346-AC0A-7B4BD6EC95B8}" srcId="{4E387448-27D4-7045-8A71-72496EECA13D}" destId="{5E1EF835-14E6-294C-BC97-50E7C9D0A1D6}" srcOrd="1" destOrd="0" parTransId="{09DE74B6-5A3C-434C-A74A-51309931297F}" sibTransId="{595E462A-24C7-D04E-93B2-42EAD3D7445C}"/>
    <dgm:cxn modelId="{B2C17C2A-F700-4A40-ADE1-C2C4D5B71EB8}" type="presOf" srcId="{4E387448-27D4-7045-8A71-72496EECA13D}" destId="{987B0513-D41E-E84E-AAF1-9B60735EE1E5}" srcOrd="0" destOrd="0" presId="urn:microsoft.com/office/officeart/2005/8/layout/arrow1"/>
    <dgm:cxn modelId="{4258C337-0A73-BF4E-9518-5A96CD385EC7}" srcId="{4E387448-27D4-7045-8A71-72496EECA13D}" destId="{2603D705-9053-DA47-A2AC-8B115CAC71B8}" srcOrd="0" destOrd="0" parTransId="{FCD8120D-9222-2C41-971A-975568DD40CF}" sibTransId="{9CEC53B9-8498-624B-BC83-4DA2FBD9A7B6}"/>
    <dgm:cxn modelId="{1A91F151-6BF3-6847-925B-90CEB46BA07B}" type="presOf" srcId="{2603D705-9053-DA47-A2AC-8B115CAC71B8}" destId="{832BC8CA-8B7B-AB4F-BCC1-9E5CFFD6D90A}" srcOrd="0" destOrd="0" presId="urn:microsoft.com/office/officeart/2005/8/layout/arrow1"/>
    <dgm:cxn modelId="{EA5943EE-2289-894B-8CFF-F0D0F280DC94}" type="presOf" srcId="{5E1EF835-14E6-294C-BC97-50E7C9D0A1D6}" destId="{E860ABE2-C5CD-C14E-A692-71EFBB3B11D4}" srcOrd="0" destOrd="0" presId="urn:microsoft.com/office/officeart/2005/8/layout/arrow1"/>
    <dgm:cxn modelId="{24D5607F-A11A-F746-ACF6-72099F32530A}" type="presParOf" srcId="{987B0513-D41E-E84E-AAF1-9B60735EE1E5}" destId="{832BC8CA-8B7B-AB4F-BCC1-9E5CFFD6D90A}" srcOrd="0" destOrd="0" presId="urn:microsoft.com/office/officeart/2005/8/layout/arrow1"/>
    <dgm:cxn modelId="{982EAA1A-224D-6744-8982-5A5A518E4E0C}" type="presParOf" srcId="{987B0513-D41E-E84E-AAF1-9B60735EE1E5}" destId="{E860ABE2-C5CD-C14E-A692-71EFBB3B11D4}"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A747F1-8B9C-F948-BC1F-C2550A80A382}" type="doc">
      <dgm:prSet loTypeId="urn:microsoft.com/office/officeart/2005/8/layout/pyramid1" loCatId="" qsTypeId="urn:microsoft.com/office/officeart/2005/8/quickstyle/simple4" qsCatId="simple" csTypeId="urn:microsoft.com/office/officeart/2005/8/colors/accent1_5" csCatId="accent1" phldr="1"/>
      <dgm:spPr/>
    </dgm:pt>
    <dgm:pt modelId="{F9D8BE2A-888D-5A48-8980-510F74407E06}">
      <dgm:prSet phldrT="[Text]"/>
      <dgm:spPr/>
      <dgm:t>
        <a:bodyPr/>
        <a:lstStyle/>
        <a:p>
          <a:r>
            <a:rPr lang="en-US" dirty="0">
              <a:latin typeface="Avenir Book"/>
              <a:cs typeface="Avenir Book"/>
            </a:rPr>
            <a:t>Love, belonging</a:t>
          </a:r>
        </a:p>
      </dgm:t>
    </dgm:pt>
    <dgm:pt modelId="{AF3F5E3F-BAFC-AC4C-BAF2-7DDBB19CC17C}" type="parTrans" cxnId="{337AFEA0-2B01-5C44-B11E-0C86630B2886}">
      <dgm:prSet/>
      <dgm:spPr/>
      <dgm:t>
        <a:bodyPr/>
        <a:lstStyle/>
        <a:p>
          <a:endParaRPr lang="en-US"/>
        </a:p>
      </dgm:t>
    </dgm:pt>
    <dgm:pt modelId="{D6B92ABA-F9AE-7B45-8FF0-0D8896AF7AB6}" type="sibTrans" cxnId="{337AFEA0-2B01-5C44-B11E-0C86630B2886}">
      <dgm:prSet/>
      <dgm:spPr/>
      <dgm:t>
        <a:bodyPr/>
        <a:lstStyle/>
        <a:p>
          <a:endParaRPr lang="en-US"/>
        </a:p>
      </dgm:t>
    </dgm:pt>
    <dgm:pt modelId="{E648741B-E1C8-834F-82DE-11BC9306286D}">
      <dgm:prSet phldrT="[Text]"/>
      <dgm:spPr/>
      <dgm:t>
        <a:bodyPr/>
        <a:lstStyle/>
        <a:p>
          <a:r>
            <a:rPr lang="en-US" dirty="0">
              <a:latin typeface="Avenir Book"/>
              <a:cs typeface="Avenir Book"/>
            </a:rPr>
            <a:t>Safety</a:t>
          </a:r>
        </a:p>
      </dgm:t>
    </dgm:pt>
    <dgm:pt modelId="{9384AE80-BF71-6B4A-B1C1-FBA4C41D011C}" type="parTrans" cxnId="{86D73229-333D-FD4C-9087-5B548B0F0A35}">
      <dgm:prSet/>
      <dgm:spPr/>
      <dgm:t>
        <a:bodyPr/>
        <a:lstStyle/>
        <a:p>
          <a:endParaRPr lang="en-US"/>
        </a:p>
      </dgm:t>
    </dgm:pt>
    <dgm:pt modelId="{692EF631-CB82-D643-9001-310566EAAB52}" type="sibTrans" cxnId="{86D73229-333D-FD4C-9087-5B548B0F0A35}">
      <dgm:prSet/>
      <dgm:spPr/>
      <dgm:t>
        <a:bodyPr/>
        <a:lstStyle/>
        <a:p>
          <a:endParaRPr lang="en-US"/>
        </a:p>
      </dgm:t>
    </dgm:pt>
    <dgm:pt modelId="{C6A01F6A-B686-B449-A4D8-D1D4AF346D22}">
      <dgm:prSet phldrT="[Text]"/>
      <dgm:spPr/>
      <dgm:t>
        <a:bodyPr/>
        <a:lstStyle/>
        <a:p>
          <a:r>
            <a:rPr lang="en-US" dirty="0">
              <a:latin typeface="Avenir Book"/>
              <a:cs typeface="Avenir Book"/>
            </a:rPr>
            <a:t>Physiological </a:t>
          </a:r>
        </a:p>
      </dgm:t>
    </dgm:pt>
    <dgm:pt modelId="{15259EE4-609B-8E40-8B8B-2FECE134956C}" type="parTrans" cxnId="{944B5C75-0EAF-F04C-8EFE-E22B8D21CA1D}">
      <dgm:prSet/>
      <dgm:spPr/>
      <dgm:t>
        <a:bodyPr/>
        <a:lstStyle/>
        <a:p>
          <a:endParaRPr lang="en-US"/>
        </a:p>
      </dgm:t>
    </dgm:pt>
    <dgm:pt modelId="{DA9DD309-BE46-E249-A295-474F3DA30E11}" type="sibTrans" cxnId="{944B5C75-0EAF-F04C-8EFE-E22B8D21CA1D}">
      <dgm:prSet/>
      <dgm:spPr/>
      <dgm:t>
        <a:bodyPr/>
        <a:lstStyle/>
        <a:p>
          <a:endParaRPr lang="en-US"/>
        </a:p>
      </dgm:t>
    </dgm:pt>
    <dgm:pt modelId="{A1878FD7-DE99-6340-BB50-84D1BF57659E}">
      <dgm:prSet phldrT="[Text]"/>
      <dgm:spPr/>
      <dgm:t>
        <a:bodyPr/>
        <a:lstStyle/>
        <a:p>
          <a:r>
            <a:rPr lang="en-US" dirty="0">
              <a:latin typeface="Avenir Book"/>
              <a:cs typeface="Avenir Book"/>
            </a:rPr>
            <a:t>Acceptance</a:t>
          </a:r>
        </a:p>
      </dgm:t>
    </dgm:pt>
    <dgm:pt modelId="{9B90703D-7C35-9545-B1E8-8325C3E908B3}" type="parTrans" cxnId="{768629CA-FF8C-A14A-B438-D1CB4815DFB2}">
      <dgm:prSet/>
      <dgm:spPr/>
      <dgm:t>
        <a:bodyPr/>
        <a:lstStyle/>
        <a:p>
          <a:endParaRPr lang="en-US"/>
        </a:p>
      </dgm:t>
    </dgm:pt>
    <dgm:pt modelId="{31CF7847-01CA-7B4D-BFEA-B200810593CB}" type="sibTrans" cxnId="{768629CA-FF8C-A14A-B438-D1CB4815DFB2}">
      <dgm:prSet/>
      <dgm:spPr/>
      <dgm:t>
        <a:bodyPr/>
        <a:lstStyle/>
        <a:p>
          <a:endParaRPr lang="en-US"/>
        </a:p>
      </dgm:t>
    </dgm:pt>
    <dgm:pt modelId="{19DE765A-F783-C34B-B3E1-7226D0452EA7}">
      <dgm:prSet phldrT="[Text]"/>
      <dgm:spPr/>
      <dgm:t>
        <a:bodyPr/>
        <a:lstStyle/>
        <a:p>
          <a:r>
            <a:rPr lang="en-US" dirty="0">
              <a:latin typeface="Avenir Book"/>
              <a:cs typeface="Avenir Book"/>
            </a:rPr>
            <a:t>Self-esteem</a:t>
          </a:r>
        </a:p>
      </dgm:t>
    </dgm:pt>
    <dgm:pt modelId="{A9C650CC-704E-6746-9CDB-74BA37A6F807}" type="parTrans" cxnId="{054206C4-CE4A-A045-910D-6621F468741D}">
      <dgm:prSet/>
      <dgm:spPr/>
      <dgm:t>
        <a:bodyPr/>
        <a:lstStyle/>
        <a:p>
          <a:endParaRPr lang="en-US"/>
        </a:p>
      </dgm:t>
    </dgm:pt>
    <dgm:pt modelId="{737E04F9-536E-7D40-886B-0239D1E8A940}" type="sibTrans" cxnId="{054206C4-CE4A-A045-910D-6621F468741D}">
      <dgm:prSet/>
      <dgm:spPr/>
      <dgm:t>
        <a:bodyPr/>
        <a:lstStyle/>
        <a:p>
          <a:endParaRPr lang="en-US"/>
        </a:p>
      </dgm:t>
    </dgm:pt>
    <dgm:pt modelId="{E24188C9-896B-4047-8FF4-512BA25110C6}" type="pres">
      <dgm:prSet presAssocID="{2AA747F1-8B9C-F948-BC1F-C2550A80A382}" presName="Name0" presStyleCnt="0">
        <dgm:presLayoutVars>
          <dgm:dir/>
          <dgm:animLvl val="lvl"/>
          <dgm:resizeHandles val="exact"/>
        </dgm:presLayoutVars>
      </dgm:prSet>
      <dgm:spPr/>
    </dgm:pt>
    <dgm:pt modelId="{3D8AEFC6-50B0-1541-BEE7-48A4DC954D5F}" type="pres">
      <dgm:prSet presAssocID="{A1878FD7-DE99-6340-BB50-84D1BF57659E}" presName="Name8" presStyleCnt="0"/>
      <dgm:spPr/>
    </dgm:pt>
    <dgm:pt modelId="{A3716602-FD4B-7F49-885F-EAC6D9918E66}" type="pres">
      <dgm:prSet presAssocID="{A1878FD7-DE99-6340-BB50-84D1BF57659E}" presName="level" presStyleLbl="node1" presStyleIdx="0" presStyleCnt="5">
        <dgm:presLayoutVars>
          <dgm:chMax val="1"/>
          <dgm:bulletEnabled val="1"/>
        </dgm:presLayoutVars>
      </dgm:prSet>
      <dgm:spPr/>
    </dgm:pt>
    <dgm:pt modelId="{2E9F2C84-E469-654B-854F-C3A018FD116C}" type="pres">
      <dgm:prSet presAssocID="{A1878FD7-DE99-6340-BB50-84D1BF57659E}" presName="levelTx" presStyleLbl="revTx" presStyleIdx="0" presStyleCnt="0">
        <dgm:presLayoutVars>
          <dgm:chMax val="1"/>
          <dgm:bulletEnabled val="1"/>
        </dgm:presLayoutVars>
      </dgm:prSet>
      <dgm:spPr/>
    </dgm:pt>
    <dgm:pt modelId="{C9D586AF-FA04-9449-A596-F07575A763DC}" type="pres">
      <dgm:prSet presAssocID="{19DE765A-F783-C34B-B3E1-7226D0452EA7}" presName="Name8" presStyleCnt="0"/>
      <dgm:spPr/>
    </dgm:pt>
    <dgm:pt modelId="{A3990BE3-7183-164A-B020-7922D6DA08ED}" type="pres">
      <dgm:prSet presAssocID="{19DE765A-F783-C34B-B3E1-7226D0452EA7}" presName="level" presStyleLbl="node1" presStyleIdx="1" presStyleCnt="5">
        <dgm:presLayoutVars>
          <dgm:chMax val="1"/>
          <dgm:bulletEnabled val="1"/>
        </dgm:presLayoutVars>
      </dgm:prSet>
      <dgm:spPr/>
    </dgm:pt>
    <dgm:pt modelId="{0B7F6138-4885-AA42-B600-F2C790CA37BD}" type="pres">
      <dgm:prSet presAssocID="{19DE765A-F783-C34B-B3E1-7226D0452EA7}" presName="levelTx" presStyleLbl="revTx" presStyleIdx="0" presStyleCnt="0">
        <dgm:presLayoutVars>
          <dgm:chMax val="1"/>
          <dgm:bulletEnabled val="1"/>
        </dgm:presLayoutVars>
      </dgm:prSet>
      <dgm:spPr/>
    </dgm:pt>
    <dgm:pt modelId="{DE7B7F4F-B227-8D4D-ABC3-A34BBC72C268}" type="pres">
      <dgm:prSet presAssocID="{F9D8BE2A-888D-5A48-8980-510F74407E06}" presName="Name8" presStyleCnt="0"/>
      <dgm:spPr/>
    </dgm:pt>
    <dgm:pt modelId="{39CC17FA-CABE-7B4A-93F5-9B475F8CB67A}" type="pres">
      <dgm:prSet presAssocID="{F9D8BE2A-888D-5A48-8980-510F74407E06}" presName="level" presStyleLbl="node1" presStyleIdx="2" presStyleCnt="5">
        <dgm:presLayoutVars>
          <dgm:chMax val="1"/>
          <dgm:bulletEnabled val="1"/>
        </dgm:presLayoutVars>
      </dgm:prSet>
      <dgm:spPr/>
    </dgm:pt>
    <dgm:pt modelId="{B4608EE8-6351-914D-B8DA-59BC31CC83FB}" type="pres">
      <dgm:prSet presAssocID="{F9D8BE2A-888D-5A48-8980-510F74407E06}" presName="levelTx" presStyleLbl="revTx" presStyleIdx="0" presStyleCnt="0">
        <dgm:presLayoutVars>
          <dgm:chMax val="1"/>
          <dgm:bulletEnabled val="1"/>
        </dgm:presLayoutVars>
      </dgm:prSet>
      <dgm:spPr/>
    </dgm:pt>
    <dgm:pt modelId="{9DB203CC-0823-3C4C-AD21-A6D28F93964A}" type="pres">
      <dgm:prSet presAssocID="{E648741B-E1C8-834F-82DE-11BC9306286D}" presName="Name8" presStyleCnt="0"/>
      <dgm:spPr/>
    </dgm:pt>
    <dgm:pt modelId="{0F5244F2-2052-954F-855D-F21DC7890DDE}" type="pres">
      <dgm:prSet presAssocID="{E648741B-E1C8-834F-82DE-11BC9306286D}" presName="level" presStyleLbl="node1" presStyleIdx="3" presStyleCnt="5">
        <dgm:presLayoutVars>
          <dgm:chMax val="1"/>
          <dgm:bulletEnabled val="1"/>
        </dgm:presLayoutVars>
      </dgm:prSet>
      <dgm:spPr/>
    </dgm:pt>
    <dgm:pt modelId="{534261BA-C680-2049-95ED-CF581EEBC035}" type="pres">
      <dgm:prSet presAssocID="{E648741B-E1C8-834F-82DE-11BC9306286D}" presName="levelTx" presStyleLbl="revTx" presStyleIdx="0" presStyleCnt="0">
        <dgm:presLayoutVars>
          <dgm:chMax val="1"/>
          <dgm:bulletEnabled val="1"/>
        </dgm:presLayoutVars>
      </dgm:prSet>
      <dgm:spPr/>
    </dgm:pt>
    <dgm:pt modelId="{591B7790-3C8E-7649-84F6-4A12E4A8B656}" type="pres">
      <dgm:prSet presAssocID="{C6A01F6A-B686-B449-A4D8-D1D4AF346D22}" presName="Name8" presStyleCnt="0"/>
      <dgm:spPr/>
    </dgm:pt>
    <dgm:pt modelId="{A18AA7F7-3FF6-E04B-A551-000B5B4CAA04}" type="pres">
      <dgm:prSet presAssocID="{C6A01F6A-B686-B449-A4D8-D1D4AF346D22}" presName="level" presStyleLbl="node1" presStyleIdx="4" presStyleCnt="5">
        <dgm:presLayoutVars>
          <dgm:chMax val="1"/>
          <dgm:bulletEnabled val="1"/>
        </dgm:presLayoutVars>
      </dgm:prSet>
      <dgm:spPr/>
    </dgm:pt>
    <dgm:pt modelId="{9EA2A0A5-FC6D-B54F-9D13-731AF2C3FC9E}" type="pres">
      <dgm:prSet presAssocID="{C6A01F6A-B686-B449-A4D8-D1D4AF346D22}" presName="levelTx" presStyleLbl="revTx" presStyleIdx="0" presStyleCnt="0">
        <dgm:presLayoutVars>
          <dgm:chMax val="1"/>
          <dgm:bulletEnabled val="1"/>
        </dgm:presLayoutVars>
      </dgm:prSet>
      <dgm:spPr/>
    </dgm:pt>
  </dgm:ptLst>
  <dgm:cxnLst>
    <dgm:cxn modelId="{B48D6A1E-B57B-6046-BF3B-A3466CBA5CC8}" type="presOf" srcId="{C6A01F6A-B686-B449-A4D8-D1D4AF346D22}" destId="{A18AA7F7-3FF6-E04B-A551-000B5B4CAA04}" srcOrd="0" destOrd="0" presId="urn:microsoft.com/office/officeart/2005/8/layout/pyramid1"/>
    <dgm:cxn modelId="{86D73229-333D-FD4C-9087-5B548B0F0A35}" srcId="{2AA747F1-8B9C-F948-BC1F-C2550A80A382}" destId="{E648741B-E1C8-834F-82DE-11BC9306286D}" srcOrd="3" destOrd="0" parTransId="{9384AE80-BF71-6B4A-B1C1-FBA4C41D011C}" sibTransId="{692EF631-CB82-D643-9001-310566EAAB52}"/>
    <dgm:cxn modelId="{944B5C75-0EAF-F04C-8EFE-E22B8D21CA1D}" srcId="{2AA747F1-8B9C-F948-BC1F-C2550A80A382}" destId="{C6A01F6A-B686-B449-A4D8-D1D4AF346D22}" srcOrd="4" destOrd="0" parTransId="{15259EE4-609B-8E40-8B8B-2FECE134956C}" sibTransId="{DA9DD309-BE46-E249-A295-474F3DA30E11}"/>
    <dgm:cxn modelId="{9CC7A07D-E6A2-F34C-BC7E-57FED3F49474}" type="presOf" srcId="{19DE765A-F783-C34B-B3E1-7226D0452EA7}" destId="{A3990BE3-7183-164A-B020-7922D6DA08ED}" srcOrd="0" destOrd="0" presId="urn:microsoft.com/office/officeart/2005/8/layout/pyramid1"/>
    <dgm:cxn modelId="{0238EE80-466A-004D-A44E-386404D4A2A5}" type="presOf" srcId="{F9D8BE2A-888D-5A48-8980-510F74407E06}" destId="{39CC17FA-CABE-7B4A-93F5-9B475F8CB67A}" srcOrd="0" destOrd="0" presId="urn:microsoft.com/office/officeart/2005/8/layout/pyramid1"/>
    <dgm:cxn modelId="{E3A9F682-C8FC-AB40-BF26-04B373CDA049}" type="presOf" srcId="{2AA747F1-8B9C-F948-BC1F-C2550A80A382}" destId="{E24188C9-896B-4047-8FF4-512BA25110C6}" srcOrd="0" destOrd="0" presId="urn:microsoft.com/office/officeart/2005/8/layout/pyramid1"/>
    <dgm:cxn modelId="{CEB89483-1A7C-4A46-BE1F-D68CDA2056BC}" type="presOf" srcId="{E648741B-E1C8-834F-82DE-11BC9306286D}" destId="{0F5244F2-2052-954F-855D-F21DC7890DDE}" srcOrd="0" destOrd="0" presId="urn:microsoft.com/office/officeart/2005/8/layout/pyramid1"/>
    <dgm:cxn modelId="{337AFEA0-2B01-5C44-B11E-0C86630B2886}" srcId="{2AA747F1-8B9C-F948-BC1F-C2550A80A382}" destId="{F9D8BE2A-888D-5A48-8980-510F74407E06}" srcOrd="2" destOrd="0" parTransId="{AF3F5E3F-BAFC-AC4C-BAF2-7DDBB19CC17C}" sibTransId="{D6B92ABA-F9AE-7B45-8FF0-0D8896AF7AB6}"/>
    <dgm:cxn modelId="{ADD771AC-42DE-444E-B098-4422373827F9}" type="presOf" srcId="{19DE765A-F783-C34B-B3E1-7226D0452EA7}" destId="{0B7F6138-4885-AA42-B600-F2C790CA37BD}" srcOrd="1" destOrd="0" presId="urn:microsoft.com/office/officeart/2005/8/layout/pyramid1"/>
    <dgm:cxn modelId="{6ADE7AB0-ED8C-A04E-AE5A-073BBE22CF29}" type="presOf" srcId="{C6A01F6A-B686-B449-A4D8-D1D4AF346D22}" destId="{9EA2A0A5-FC6D-B54F-9D13-731AF2C3FC9E}" srcOrd="1" destOrd="0" presId="urn:microsoft.com/office/officeart/2005/8/layout/pyramid1"/>
    <dgm:cxn modelId="{7BA2A8B4-F293-CC40-AA04-1019FAAD4281}" type="presOf" srcId="{F9D8BE2A-888D-5A48-8980-510F74407E06}" destId="{B4608EE8-6351-914D-B8DA-59BC31CC83FB}" srcOrd="1" destOrd="0" presId="urn:microsoft.com/office/officeart/2005/8/layout/pyramid1"/>
    <dgm:cxn modelId="{F87E5DBC-938A-C047-B788-43C53B7F1404}" type="presOf" srcId="{A1878FD7-DE99-6340-BB50-84D1BF57659E}" destId="{2E9F2C84-E469-654B-854F-C3A018FD116C}" srcOrd="1" destOrd="0" presId="urn:microsoft.com/office/officeart/2005/8/layout/pyramid1"/>
    <dgm:cxn modelId="{054206C4-CE4A-A045-910D-6621F468741D}" srcId="{2AA747F1-8B9C-F948-BC1F-C2550A80A382}" destId="{19DE765A-F783-C34B-B3E1-7226D0452EA7}" srcOrd="1" destOrd="0" parTransId="{A9C650CC-704E-6746-9CDB-74BA37A6F807}" sibTransId="{737E04F9-536E-7D40-886B-0239D1E8A940}"/>
    <dgm:cxn modelId="{768629CA-FF8C-A14A-B438-D1CB4815DFB2}" srcId="{2AA747F1-8B9C-F948-BC1F-C2550A80A382}" destId="{A1878FD7-DE99-6340-BB50-84D1BF57659E}" srcOrd="0" destOrd="0" parTransId="{9B90703D-7C35-9545-B1E8-8325C3E908B3}" sibTransId="{31CF7847-01CA-7B4D-BFEA-B200810593CB}"/>
    <dgm:cxn modelId="{E1ABC6D6-7E67-5B4A-A99E-A190A41F96E0}" type="presOf" srcId="{E648741B-E1C8-834F-82DE-11BC9306286D}" destId="{534261BA-C680-2049-95ED-CF581EEBC035}" srcOrd="1" destOrd="0" presId="urn:microsoft.com/office/officeart/2005/8/layout/pyramid1"/>
    <dgm:cxn modelId="{8DDECAE6-5E47-1D48-A686-907A8ABC3D36}" type="presOf" srcId="{A1878FD7-DE99-6340-BB50-84D1BF57659E}" destId="{A3716602-FD4B-7F49-885F-EAC6D9918E66}" srcOrd="0" destOrd="0" presId="urn:microsoft.com/office/officeart/2005/8/layout/pyramid1"/>
    <dgm:cxn modelId="{55F378A6-0701-4A45-BAEC-EDE4911B515A}" type="presParOf" srcId="{E24188C9-896B-4047-8FF4-512BA25110C6}" destId="{3D8AEFC6-50B0-1541-BEE7-48A4DC954D5F}" srcOrd="0" destOrd="0" presId="urn:microsoft.com/office/officeart/2005/8/layout/pyramid1"/>
    <dgm:cxn modelId="{9202D74F-C5B5-934E-81B3-3B86FCD8CE0E}" type="presParOf" srcId="{3D8AEFC6-50B0-1541-BEE7-48A4DC954D5F}" destId="{A3716602-FD4B-7F49-885F-EAC6D9918E66}" srcOrd="0" destOrd="0" presId="urn:microsoft.com/office/officeart/2005/8/layout/pyramid1"/>
    <dgm:cxn modelId="{BF6A1C4E-4F3D-EC41-8E4E-D99A99793A1D}" type="presParOf" srcId="{3D8AEFC6-50B0-1541-BEE7-48A4DC954D5F}" destId="{2E9F2C84-E469-654B-854F-C3A018FD116C}" srcOrd="1" destOrd="0" presId="urn:microsoft.com/office/officeart/2005/8/layout/pyramid1"/>
    <dgm:cxn modelId="{441ACFF2-7AB1-854F-BFB1-D43CA794B244}" type="presParOf" srcId="{E24188C9-896B-4047-8FF4-512BA25110C6}" destId="{C9D586AF-FA04-9449-A596-F07575A763DC}" srcOrd="1" destOrd="0" presId="urn:microsoft.com/office/officeart/2005/8/layout/pyramid1"/>
    <dgm:cxn modelId="{AF8AC734-A894-114E-96D8-0D88DB465169}" type="presParOf" srcId="{C9D586AF-FA04-9449-A596-F07575A763DC}" destId="{A3990BE3-7183-164A-B020-7922D6DA08ED}" srcOrd="0" destOrd="0" presId="urn:microsoft.com/office/officeart/2005/8/layout/pyramid1"/>
    <dgm:cxn modelId="{ECE937B7-458E-FA4E-AA46-8EAF5E0615F1}" type="presParOf" srcId="{C9D586AF-FA04-9449-A596-F07575A763DC}" destId="{0B7F6138-4885-AA42-B600-F2C790CA37BD}" srcOrd="1" destOrd="0" presId="urn:microsoft.com/office/officeart/2005/8/layout/pyramid1"/>
    <dgm:cxn modelId="{679D3510-5443-0540-A7F7-7432E910C102}" type="presParOf" srcId="{E24188C9-896B-4047-8FF4-512BA25110C6}" destId="{DE7B7F4F-B227-8D4D-ABC3-A34BBC72C268}" srcOrd="2" destOrd="0" presId="urn:microsoft.com/office/officeart/2005/8/layout/pyramid1"/>
    <dgm:cxn modelId="{8B127144-BCF7-3345-90FA-D94FE85A5D1A}" type="presParOf" srcId="{DE7B7F4F-B227-8D4D-ABC3-A34BBC72C268}" destId="{39CC17FA-CABE-7B4A-93F5-9B475F8CB67A}" srcOrd="0" destOrd="0" presId="urn:microsoft.com/office/officeart/2005/8/layout/pyramid1"/>
    <dgm:cxn modelId="{57DA7892-5CF1-D24A-A58D-DDB33BA12EA8}" type="presParOf" srcId="{DE7B7F4F-B227-8D4D-ABC3-A34BBC72C268}" destId="{B4608EE8-6351-914D-B8DA-59BC31CC83FB}" srcOrd="1" destOrd="0" presId="urn:microsoft.com/office/officeart/2005/8/layout/pyramid1"/>
    <dgm:cxn modelId="{68ECC279-2AD6-8741-993D-6FC85C65CA8C}" type="presParOf" srcId="{E24188C9-896B-4047-8FF4-512BA25110C6}" destId="{9DB203CC-0823-3C4C-AD21-A6D28F93964A}" srcOrd="3" destOrd="0" presId="urn:microsoft.com/office/officeart/2005/8/layout/pyramid1"/>
    <dgm:cxn modelId="{9E6291B6-0F07-964D-9430-4094BD6CE011}" type="presParOf" srcId="{9DB203CC-0823-3C4C-AD21-A6D28F93964A}" destId="{0F5244F2-2052-954F-855D-F21DC7890DDE}" srcOrd="0" destOrd="0" presId="urn:microsoft.com/office/officeart/2005/8/layout/pyramid1"/>
    <dgm:cxn modelId="{3B296A75-2ECF-3848-B564-93E1059B1021}" type="presParOf" srcId="{9DB203CC-0823-3C4C-AD21-A6D28F93964A}" destId="{534261BA-C680-2049-95ED-CF581EEBC035}" srcOrd="1" destOrd="0" presId="urn:microsoft.com/office/officeart/2005/8/layout/pyramid1"/>
    <dgm:cxn modelId="{5CA77710-7791-9F47-A263-0509E98917F4}" type="presParOf" srcId="{E24188C9-896B-4047-8FF4-512BA25110C6}" destId="{591B7790-3C8E-7649-84F6-4A12E4A8B656}" srcOrd="4" destOrd="0" presId="urn:microsoft.com/office/officeart/2005/8/layout/pyramid1"/>
    <dgm:cxn modelId="{74F34FD6-4717-8F4D-A7A8-ACFA4AF8DB03}" type="presParOf" srcId="{591B7790-3C8E-7649-84F6-4A12E4A8B656}" destId="{A18AA7F7-3FF6-E04B-A551-000B5B4CAA04}" srcOrd="0" destOrd="0" presId="urn:microsoft.com/office/officeart/2005/8/layout/pyramid1"/>
    <dgm:cxn modelId="{4828E2BD-A5C0-2744-88CF-5D2D34141A82}" type="presParOf" srcId="{591B7790-3C8E-7649-84F6-4A12E4A8B656}" destId="{9EA2A0A5-FC6D-B54F-9D13-731AF2C3FC9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A14F3E-1368-644E-9D7F-088622017400}"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4B7965CE-662C-384F-A138-03E55E2DB908}">
      <dgm:prSet phldrT="[Text]"/>
      <dgm:spPr/>
      <dgm:t>
        <a:bodyPr/>
        <a:lstStyle/>
        <a:p>
          <a:r>
            <a:rPr lang="en-US" dirty="0">
              <a:latin typeface="Avenir Book"/>
              <a:cs typeface="Avenir Book"/>
            </a:rPr>
            <a:t>Social</a:t>
          </a:r>
        </a:p>
      </dgm:t>
    </dgm:pt>
    <dgm:pt modelId="{0009C5D5-05FD-5C43-AC0A-B470DC70D0F3}" type="parTrans" cxnId="{A0D539A9-7DE6-0042-9FBF-F629133B493F}">
      <dgm:prSet/>
      <dgm:spPr/>
      <dgm:t>
        <a:bodyPr/>
        <a:lstStyle/>
        <a:p>
          <a:endParaRPr lang="en-US"/>
        </a:p>
      </dgm:t>
    </dgm:pt>
    <dgm:pt modelId="{586E8576-90B7-C74A-8AC0-994C3B07504C}" type="sibTrans" cxnId="{A0D539A9-7DE6-0042-9FBF-F629133B493F}">
      <dgm:prSet/>
      <dgm:spPr/>
      <dgm:t>
        <a:bodyPr/>
        <a:lstStyle/>
        <a:p>
          <a:endParaRPr lang="en-US"/>
        </a:p>
      </dgm:t>
    </dgm:pt>
    <dgm:pt modelId="{6741CA62-5358-6B4E-A0E2-525B88504F33}">
      <dgm:prSet phldrT="[Text]"/>
      <dgm:spPr/>
      <dgm:t>
        <a:bodyPr/>
        <a:lstStyle/>
        <a:p>
          <a:r>
            <a:rPr lang="en-US" dirty="0">
              <a:latin typeface="Avenir Book"/>
              <a:cs typeface="Avenir Book"/>
            </a:rPr>
            <a:t>Economic</a:t>
          </a:r>
        </a:p>
      </dgm:t>
    </dgm:pt>
    <dgm:pt modelId="{0F2F43C7-D037-854D-8241-0866D28C2ADC}" type="parTrans" cxnId="{8AA1D439-44C3-394D-8A28-A1D31206AF6B}">
      <dgm:prSet/>
      <dgm:spPr/>
      <dgm:t>
        <a:bodyPr/>
        <a:lstStyle/>
        <a:p>
          <a:endParaRPr lang="en-US"/>
        </a:p>
      </dgm:t>
    </dgm:pt>
    <dgm:pt modelId="{8064B54F-660D-9C45-9F70-1B205635C714}" type="sibTrans" cxnId="{8AA1D439-44C3-394D-8A28-A1D31206AF6B}">
      <dgm:prSet/>
      <dgm:spPr/>
      <dgm:t>
        <a:bodyPr/>
        <a:lstStyle/>
        <a:p>
          <a:endParaRPr lang="en-US"/>
        </a:p>
      </dgm:t>
    </dgm:pt>
    <dgm:pt modelId="{5FF7458E-496C-DF4B-9FF5-9BC8FB7A6A21}">
      <dgm:prSet phldrT="[Text]"/>
      <dgm:spPr/>
      <dgm:t>
        <a:bodyPr/>
        <a:lstStyle/>
        <a:p>
          <a:r>
            <a:rPr lang="en-US" dirty="0"/>
            <a:t>Environmental</a:t>
          </a:r>
        </a:p>
      </dgm:t>
    </dgm:pt>
    <dgm:pt modelId="{5BE2F956-5115-D74B-87CC-77F31695F10F}" type="parTrans" cxnId="{F3DAA67E-995E-B547-A4C9-4252985B91BA}">
      <dgm:prSet/>
      <dgm:spPr/>
      <dgm:t>
        <a:bodyPr/>
        <a:lstStyle/>
        <a:p>
          <a:endParaRPr lang="en-US"/>
        </a:p>
      </dgm:t>
    </dgm:pt>
    <dgm:pt modelId="{AB69446A-8A39-F447-923E-45B98DCD69EF}" type="sibTrans" cxnId="{F3DAA67E-995E-B547-A4C9-4252985B91BA}">
      <dgm:prSet/>
      <dgm:spPr/>
      <dgm:t>
        <a:bodyPr/>
        <a:lstStyle/>
        <a:p>
          <a:endParaRPr lang="en-US"/>
        </a:p>
      </dgm:t>
    </dgm:pt>
    <dgm:pt modelId="{BDA477A1-D387-0D44-BA34-EF939BBC2497}">
      <dgm:prSet phldrT="[Text]"/>
      <dgm:spPr/>
      <dgm:t>
        <a:bodyPr/>
        <a:lstStyle/>
        <a:p>
          <a:r>
            <a:rPr lang="en-US" dirty="0">
              <a:latin typeface="Avenir Book"/>
              <a:cs typeface="Avenir Book"/>
            </a:rPr>
            <a:t>Responsibility</a:t>
          </a:r>
        </a:p>
      </dgm:t>
    </dgm:pt>
    <dgm:pt modelId="{316B9194-983E-4E40-819D-C96E487B395B}" type="parTrans" cxnId="{30D7DA91-BE7F-9B48-8B9D-E7E51D616DAE}">
      <dgm:prSet/>
      <dgm:spPr/>
      <dgm:t>
        <a:bodyPr/>
        <a:lstStyle/>
        <a:p>
          <a:endParaRPr lang="en-US"/>
        </a:p>
      </dgm:t>
    </dgm:pt>
    <dgm:pt modelId="{46483382-B17A-B240-AA21-2922B164416F}" type="sibTrans" cxnId="{30D7DA91-BE7F-9B48-8B9D-E7E51D616DAE}">
      <dgm:prSet/>
      <dgm:spPr/>
      <dgm:t>
        <a:bodyPr/>
        <a:lstStyle/>
        <a:p>
          <a:endParaRPr lang="en-US"/>
        </a:p>
      </dgm:t>
    </dgm:pt>
    <dgm:pt modelId="{9B6867FA-9F61-7443-95FD-53FD5D38DDBF}" type="pres">
      <dgm:prSet presAssocID="{DBA14F3E-1368-644E-9D7F-088622017400}" presName="Name0" presStyleCnt="0">
        <dgm:presLayoutVars>
          <dgm:chMax val="4"/>
          <dgm:resizeHandles val="exact"/>
        </dgm:presLayoutVars>
      </dgm:prSet>
      <dgm:spPr/>
    </dgm:pt>
    <dgm:pt modelId="{85EAB8F7-B5B1-CB4F-8012-02823CD9BBE7}" type="pres">
      <dgm:prSet presAssocID="{DBA14F3E-1368-644E-9D7F-088622017400}" presName="ellipse" presStyleLbl="trBgShp" presStyleIdx="0" presStyleCnt="1"/>
      <dgm:spPr/>
    </dgm:pt>
    <dgm:pt modelId="{6569A26F-EC8B-614A-894A-51D770F10296}" type="pres">
      <dgm:prSet presAssocID="{DBA14F3E-1368-644E-9D7F-088622017400}" presName="arrow1" presStyleLbl="fgShp" presStyleIdx="0" presStyleCnt="1"/>
      <dgm:spPr/>
    </dgm:pt>
    <dgm:pt modelId="{A20C85CB-B95B-2B45-BBAC-86675D51D85A}" type="pres">
      <dgm:prSet presAssocID="{DBA14F3E-1368-644E-9D7F-088622017400}" presName="rectangle" presStyleLbl="revTx" presStyleIdx="0" presStyleCnt="1">
        <dgm:presLayoutVars>
          <dgm:bulletEnabled val="1"/>
        </dgm:presLayoutVars>
      </dgm:prSet>
      <dgm:spPr/>
    </dgm:pt>
    <dgm:pt modelId="{14CB68F2-4AE8-1746-B446-3AEB4C4F56E2}" type="pres">
      <dgm:prSet presAssocID="{6741CA62-5358-6B4E-A0E2-525B88504F33}" presName="item1" presStyleLbl="node1" presStyleIdx="0" presStyleCnt="3">
        <dgm:presLayoutVars>
          <dgm:bulletEnabled val="1"/>
        </dgm:presLayoutVars>
      </dgm:prSet>
      <dgm:spPr/>
    </dgm:pt>
    <dgm:pt modelId="{F6CA2E72-8D26-A14A-990C-9C805ABC54F2}" type="pres">
      <dgm:prSet presAssocID="{5FF7458E-496C-DF4B-9FF5-9BC8FB7A6A21}" presName="item2" presStyleLbl="node1" presStyleIdx="1" presStyleCnt="3">
        <dgm:presLayoutVars>
          <dgm:bulletEnabled val="1"/>
        </dgm:presLayoutVars>
      </dgm:prSet>
      <dgm:spPr/>
    </dgm:pt>
    <dgm:pt modelId="{38389422-7801-B14C-A4BB-B6151C3E0517}" type="pres">
      <dgm:prSet presAssocID="{BDA477A1-D387-0D44-BA34-EF939BBC2497}" presName="item3" presStyleLbl="node1" presStyleIdx="2" presStyleCnt="3">
        <dgm:presLayoutVars>
          <dgm:bulletEnabled val="1"/>
        </dgm:presLayoutVars>
      </dgm:prSet>
      <dgm:spPr/>
    </dgm:pt>
    <dgm:pt modelId="{13A7FD0D-1324-7344-9E9F-5CA8B15EFA8A}" type="pres">
      <dgm:prSet presAssocID="{DBA14F3E-1368-644E-9D7F-088622017400}" presName="funnel" presStyleLbl="trAlignAcc1" presStyleIdx="0" presStyleCnt="1"/>
      <dgm:spPr/>
    </dgm:pt>
  </dgm:ptLst>
  <dgm:cxnLst>
    <dgm:cxn modelId="{1271BF07-59ED-EE49-BFE0-85AEF6059529}" type="presOf" srcId="{4B7965CE-662C-384F-A138-03E55E2DB908}" destId="{38389422-7801-B14C-A4BB-B6151C3E0517}" srcOrd="0" destOrd="0" presId="urn:microsoft.com/office/officeart/2005/8/layout/funnel1"/>
    <dgm:cxn modelId="{8AA1D439-44C3-394D-8A28-A1D31206AF6B}" srcId="{DBA14F3E-1368-644E-9D7F-088622017400}" destId="{6741CA62-5358-6B4E-A0E2-525B88504F33}" srcOrd="1" destOrd="0" parTransId="{0F2F43C7-D037-854D-8241-0866D28C2ADC}" sibTransId="{8064B54F-660D-9C45-9F70-1B205635C714}"/>
    <dgm:cxn modelId="{F3DAA67E-995E-B547-A4C9-4252985B91BA}" srcId="{DBA14F3E-1368-644E-9D7F-088622017400}" destId="{5FF7458E-496C-DF4B-9FF5-9BC8FB7A6A21}" srcOrd="2" destOrd="0" parTransId="{5BE2F956-5115-D74B-87CC-77F31695F10F}" sibTransId="{AB69446A-8A39-F447-923E-45B98DCD69EF}"/>
    <dgm:cxn modelId="{8CF78681-C00C-2C49-A53F-CB79DF16EC71}" type="presOf" srcId="{5FF7458E-496C-DF4B-9FF5-9BC8FB7A6A21}" destId="{14CB68F2-4AE8-1746-B446-3AEB4C4F56E2}" srcOrd="0" destOrd="0" presId="urn:microsoft.com/office/officeart/2005/8/layout/funnel1"/>
    <dgm:cxn modelId="{30D7DA91-BE7F-9B48-8B9D-E7E51D616DAE}" srcId="{DBA14F3E-1368-644E-9D7F-088622017400}" destId="{BDA477A1-D387-0D44-BA34-EF939BBC2497}" srcOrd="3" destOrd="0" parTransId="{316B9194-983E-4E40-819D-C96E487B395B}" sibTransId="{46483382-B17A-B240-AA21-2922B164416F}"/>
    <dgm:cxn modelId="{A0D539A9-7DE6-0042-9FBF-F629133B493F}" srcId="{DBA14F3E-1368-644E-9D7F-088622017400}" destId="{4B7965CE-662C-384F-A138-03E55E2DB908}" srcOrd="0" destOrd="0" parTransId="{0009C5D5-05FD-5C43-AC0A-B470DC70D0F3}" sibTransId="{586E8576-90B7-C74A-8AC0-994C3B07504C}"/>
    <dgm:cxn modelId="{91378ABD-E355-E843-BF65-69C08856650A}" type="presOf" srcId="{6741CA62-5358-6B4E-A0E2-525B88504F33}" destId="{F6CA2E72-8D26-A14A-990C-9C805ABC54F2}" srcOrd="0" destOrd="0" presId="urn:microsoft.com/office/officeart/2005/8/layout/funnel1"/>
    <dgm:cxn modelId="{A8F6AEE9-EF16-2749-80CF-3468D399AE2B}" type="presOf" srcId="{DBA14F3E-1368-644E-9D7F-088622017400}" destId="{9B6867FA-9F61-7443-95FD-53FD5D38DDBF}" srcOrd="0" destOrd="0" presId="urn:microsoft.com/office/officeart/2005/8/layout/funnel1"/>
    <dgm:cxn modelId="{9BFE85FE-E0D2-1D4E-BDA0-1F4A4E067E60}" type="presOf" srcId="{BDA477A1-D387-0D44-BA34-EF939BBC2497}" destId="{A20C85CB-B95B-2B45-BBAC-86675D51D85A}" srcOrd="0" destOrd="0" presId="urn:microsoft.com/office/officeart/2005/8/layout/funnel1"/>
    <dgm:cxn modelId="{29C500BA-A389-0D41-BD7F-848AEA3837F6}" type="presParOf" srcId="{9B6867FA-9F61-7443-95FD-53FD5D38DDBF}" destId="{85EAB8F7-B5B1-CB4F-8012-02823CD9BBE7}" srcOrd="0" destOrd="0" presId="urn:microsoft.com/office/officeart/2005/8/layout/funnel1"/>
    <dgm:cxn modelId="{D6181C53-B3CE-7C4F-9EC5-CCB528202675}" type="presParOf" srcId="{9B6867FA-9F61-7443-95FD-53FD5D38DDBF}" destId="{6569A26F-EC8B-614A-894A-51D770F10296}" srcOrd="1" destOrd="0" presId="urn:microsoft.com/office/officeart/2005/8/layout/funnel1"/>
    <dgm:cxn modelId="{380C39EE-C744-0541-B629-D740EE9E6BD4}" type="presParOf" srcId="{9B6867FA-9F61-7443-95FD-53FD5D38DDBF}" destId="{A20C85CB-B95B-2B45-BBAC-86675D51D85A}" srcOrd="2" destOrd="0" presId="urn:microsoft.com/office/officeart/2005/8/layout/funnel1"/>
    <dgm:cxn modelId="{869D325C-5CD1-EB4B-83DB-51325D66BA5E}" type="presParOf" srcId="{9B6867FA-9F61-7443-95FD-53FD5D38DDBF}" destId="{14CB68F2-4AE8-1746-B446-3AEB4C4F56E2}" srcOrd="3" destOrd="0" presId="urn:microsoft.com/office/officeart/2005/8/layout/funnel1"/>
    <dgm:cxn modelId="{BFC65140-7683-974E-907B-FC37EC8E3EB1}" type="presParOf" srcId="{9B6867FA-9F61-7443-95FD-53FD5D38DDBF}" destId="{F6CA2E72-8D26-A14A-990C-9C805ABC54F2}" srcOrd="4" destOrd="0" presId="urn:microsoft.com/office/officeart/2005/8/layout/funnel1"/>
    <dgm:cxn modelId="{3BEF139F-5610-334B-B378-F3FE352C3DCB}" type="presParOf" srcId="{9B6867FA-9F61-7443-95FD-53FD5D38DDBF}" destId="{38389422-7801-B14C-A4BB-B6151C3E0517}" srcOrd="5" destOrd="0" presId="urn:microsoft.com/office/officeart/2005/8/layout/funnel1"/>
    <dgm:cxn modelId="{B0E6D4AC-505C-4147-98E1-5D6A0E80AB84}" type="presParOf" srcId="{9B6867FA-9F61-7443-95FD-53FD5D38DDBF}" destId="{13A7FD0D-1324-7344-9E9F-5CA8B15EFA8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508B6E-9D8C-7849-AC3D-24B827FDBECD}" type="doc">
      <dgm:prSet loTypeId="urn:microsoft.com/office/officeart/2005/8/layout/equation1" loCatId="" qsTypeId="urn:microsoft.com/office/officeart/2005/8/quickstyle/simple4" qsCatId="simple" csTypeId="urn:microsoft.com/office/officeart/2005/8/colors/accent1_2" csCatId="accent1" phldr="1"/>
      <dgm:spPr/>
    </dgm:pt>
    <dgm:pt modelId="{A6DB1737-15DF-ED46-B475-83AAC02AED18}">
      <dgm:prSet phldrT="[Text]"/>
      <dgm:spPr/>
      <dgm:t>
        <a:bodyPr/>
        <a:lstStyle/>
        <a:p>
          <a:r>
            <a:rPr lang="en-US" dirty="0">
              <a:latin typeface="Avenir Book"/>
              <a:cs typeface="Avenir Book"/>
            </a:rPr>
            <a:t>Income</a:t>
          </a:r>
        </a:p>
      </dgm:t>
    </dgm:pt>
    <dgm:pt modelId="{9818784D-2CA5-F443-B042-F51E61D99890}" type="parTrans" cxnId="{50900584-B801-3B40-93DD-34BFE4CE5D8B}">
      <dgm:prSet/>
      <dgm:spPr/>
      <dgm:t>
        <a:bodyPr/>
        <a:lstStyle/>
        <a:p>
          <a:endParaRPr lang="en-US"/>
        </a:p>
      </dgm:t>
    </dgm:pt>
    <dgm:pt modelId="{83D2B1C1-3EF7-0D4C-BF8A-ED16F7CA3441}" type="sibTrans" cxnId="{50900584-B801-3B40-93DD-34BFE4CE5D8B}">
      <dgm:prSet/>
      <dgm:spPr/>
      <dgm:t>
        <a:bodyPr/>
        <a:lstStyle/>
        <a:p>
          <a:endParaRPr lang="en-US"/>
        </a:p>
      </dgm:t>
    </dgm:pt>
    <dgm:pt modelId="{65DDEBE1-FE53-344E-BB41-A9A5645A1BDA}">
      <dgm:prSet phldrT="[Text]"/>
      <dgm:spPr/>
      <dgm:t>
        <a:bodyPr/>
        <a:lstStyle/>
        <a:p>
          <a:r>
            <a:rPr lang="en-US" dirty="0">
              <a:latin typeface="Avenir Book"/>
              <a:cs typeface="Avenir Book"/>
            </a:rPr>
            <a:t>Expenses</a:t>
          </a:r>
        </a:p>
      </dgm:t>
    </dgm:pt>
    <dgm:pt modelId="{60049C89-0DC3-A047-AC68-886015D136F1}" type="parTrans" cxnId="{F4A201E0-F04B-7340-B650-CAFD290792EA}">
      <dgm:prSet/>
      <dgm:spPr/>
      <dgm:t>
        <a:bodyPr/>
        <a:lstStyle/>
        <a:p>
          <a:endParaRPr lang="en-US"/>
        </a:p>
      </dgm:t>
    </dgm:pt>
    <dgm:pt modelId="{5F069D1E-02B9-E045-B38B-2E249EA5A027}" type="sibTrans" cxnId="{F4A201E0-F04B-7340-B650-CAFD290792EA}">
      <dgm:prSet/>
      <dgm:spPr/>
      <dgm:t>
        <a:bodyPr/>
        <a:lstStyle/>
        <a:p>
          <a:endParaRPr lang="en-US"/>
        </a:p>
      </dgm:t>
    </dgm:pt>
    <dgm:pt modelId="{94F26D33-3888-5A45-9DCC-7F4B48FA6B8C}">
      <dgm:prSet phldrT="[Text]"/>
      <dgm:spPr/>
      <dgm:t>
        <a:bodyPr/>
        <a:lstStyle/>
        <a:p>
          <a:r>
            <a:rPr lang="en-US" dirty="0">
              <a:latin typeface="Avenir Book"/>
              <a:cs typeface="Avenir Book"/>
            </a:rPr>
            <a:t>Net Income/</a:t>
          </a:r>
        </a:p>
        <a:p>
          <a:r>
            <a:rPr lang="en-US" dirty="0">
              <a:latin typeface="Avenir Book"/>
              <a:cs typeface="Avenir Book"/>
            </a:rPr>
            <a:t>Loss</a:t>
          </a:r>
        </a:p>
      </dgm:t>
    </dgm:pt>
    <dgm:pt modelId="{28993469-C980-F04B-8D9A-BDF8EAB56BB5}" type="parTrans" cxnId="{DB77FC07-099F-0547-A565-2EF790F82A6F}">
      <dgm:prSet/>
      <dgm:spPr/>
      <dgm:t>
        <a:bodyPr/>
        <a:lstStyle/>
        <a:p>
          <a:endParaRPr lang="en-US"/>
        </a:p>
      </dgm:t>
    </dgm:pt>
    <dgm:pt modelId="{B12408E0-E1BC-874F-B777-8E6179478201}" type="sibTrans" cxnId="{DB77FC07-099F-0547-A565-2EF790F82A6F}">
      <dgm:prSet/>
      <dgm:spPr/>
      <dgm:t>
        <a:bodyPr/>
        <a:lstStyle/>
        <a:p>
          <a:endParaRPr lang="en-US"/>
        </a:p>
      </dgm:t>
    </dgm:pt>
    <dgm:pt modelId="{1127D0BD-D717-9747-A474-16D78FD549ED}" type="pres">
      <dgm:prSet presAssocID="{5C508B6E-9D8C-7849-AC3D-24B827FDBECD}" presName="linearFlow" presStyleCnt="0">
        <dgm:presLayoutVars>
          <dgm:dir/>
          <dgm:resizeHandles val="exact"/>
        </dgm:presLayoutVars>
      </dgm:prSet>
      <dgm:spPr/>
    </dgm:pt>
    <dgm:pt modelId="{D3090F0F-4792-E942-A24E-B1ED7D0B3BCD}" type="pres">
      <dgm:prSet presAssocID="{A6DB1737-15DF-ED46-B475-83AAC02AED18}" presName="node" presStyleLbl="node1" presStyleIdx="0" presStyleCnt="3">
        <dgm:presLayoutVars>
          <dgm:bulletEnabled val="1"/>
        </dgm:presLayoutVars>
      </dgm:prSet>
      <dgm:spPr/>
    </dgm:pt>
    <dgm:pt modelId="{A233DC1C-6BD6-F545-BC5C-33D38E315F37}" type="pres">
      <dgm:prSet presAssocID="{83D2B1C1-3EF7-0D4C-BF8A-ED16F7CA3441}" presName="spacerL" presStyleCnt="0"/>
      <dgm:spPr/>
    </dgm:pt>
    <dgm:pt modelId="{4437333A-3E04-3747-BA56-08BEE81A0269}" type="pres">
      <dgm:prSet presAssocID="{83D2B1C1-3EF7-0D4C-BF8A-ED16F7CA3441}" presName="sibTrans" presStyleLbl="sibTrans2D1" presStyleIdx="0" presStyleCnt="2"/>
      <dgm:spPr>
        <a:prstGeom prst="mathMinus">
          <a:avLst/>
        </a:prstGeom>
      </dgm:spPr>
    </dgm:pt>
    <dgm:pt modelId="{7CF98525-EEF5-E442-8274-6ABD651AAC33}" type="pres">
      <dgm:prSet presAssocID="{83D2B1C1-3EF7-0D4C-BF8A-ED16F7CA3441}" presName="spacerR" presStyleCnt="0"/>
      <dgm:spPr/>
    </dgm:pt>
    <dgm:pt modelId="{432F527B-F603-8241-A3C7-636CB9900C09}" type="pres">
      <dgm:prSet presAssocID="{65DDEBE1-FE53-344E-BB41-A9A5645A1BDA}" presName="node" presStyleLbl="node1" presStyleIdx="1" presStyleCnt="3">
        <dgm:presLayoutVars>
          <dgm:bulletEnabled val="1"/>
        </dgm:presLayoutVars>
      </dgm:prSet>
      <dgm:spPr/>
    </dgm:pt>
    <dgm:pt modelId="{080D1F4A-C4FE-FE4D-BACF-87E34D3D87D8}" type="pres">
      <dgm:prSet presAssocID="{5F069D1E-02B9-E045-B38B-2E249EA5A027}" presName="spacerL" presStyleCnt="0"/>
      <dgm:spPr/>
    </dgm:pt>
    <dgm:pt modelId="{009EB486-B2E3-9B4E-8A1A-CFB2A2283AD4}" type="pres">
      <dgm:prSet presAssocID="{5F069D1E-02B9-E045-B38B-2E249EA5A027}" presName="sibTrans" presStyleLbl="sibTrans2D1" presStyleIdx="1" presStyleCnt="2"/>
      <dgm:spPr/>
    </dgm:pt>
    <dgm:pt modelId="{F775240C-F396-5A45-AB4E-19492BA1DD89}" type="pres">
      <dgm:prSet presAssocID="{5F069D1E-02B9-E045-B38B-2E249EA5A027}" presName="spacerR" presStyleCnt="0"/>
      <dgm:spPr/>
    </dgm:pt>
    <dgm:pt modelId="{23122CE0-026D-DB43-8423-4C3DECC2DCC0}" type="pres">
      <dgm:prSet presAssocID="{94F26D33-3888-5A45-9DCC-7F4B48FA6B8C}" presName="node" presStyleLbl="node1" presStyleIdx="2" presStyleCnt="3">
        <dgm:presLayoutVars>
          <dgm:bulletEnabled val="1"/>
        </dgm:presLayoutVars>
      </dgm:prSet>
      <dgm:spPr/>
    </dgm:pt>
  </dgm:ptLst>
  <dgm:cxnLst>
    <dgm:cxn modelId="{DB77FC07-099F-0547-A565-2EF790F82A6F}" srcId="{5C508B6E-9D8C-7849-AC3D-24B827FDBECD}" destId="{94F26D33-3888-5A45-9DCC-7F4B48FA6B8C}" srcOrd="2" destOrd="0" parTransId="{28993469-C980-F04B-8D9A-BDF8EAB56BB5}" sibTransId="{B12408E0-E1BC-874F-B777-8E6179478201}"/>
    <dgm:cxn modelId="{CDAE783A-89E3-3F4C-ACD7-FC53DD0FC0B2}" type="presOf" srcId="{83D2B1C1-3EF7-0D4C-BF8A-ED16F7CA3441}" destId="{4437333A-3E04-3747-BA56-08BEE81A0269}" srcOrd="0" destOrd="0" presId="urn:microsoft.com/office/officeart/2005/8/layout/equation1"/>
    <dgm:cxn modelId="{71F3E955-7076-AC43-BB19-0E56835264EC}" type="presOf" srcId="{5C508B6E-9D8C-7849-AC3D-24B827FDBECD}" destId="{1127D0BD-D717-9747-A474-16D78FD549ED}" srcOrd="0" destOrd="0" presId="urn:microsoft.com/office/officeart/2005/8/layout/equation1"/>
    <dgm:cxn modelId="{50900584-B801-3B40-93DD-34BFE4CE5D8B}" srcId="{5C508B6E-9D8C-7849-AC3D-24B827FDBECD}" destId="{A6DB1737-15DF-ED46-B475-83AAC02AED18}" srcOrd="0" destOrd="0" parTransId="{9818784D-2CA5-F443-B042-F51E61D99890}" sibTransId="{83D2B1C1-3EF7-0D4C-BF8A-ED16F7CA3441}"/>
    <dgm:cxn modelId="{CCFF8086-789B-EC45-A456-8F0DC1029C97}" type="presOf" srcId="{65DDEBE1-FE53-344E-BB41-A9A5645A1BDA}" destId="{432F527B-F603-8241-A3C7-636CB9900C09}" srcOrd="0" destOrd="0" presId="urn:microsoft.com/office/officeart/2005/8/layout/equation1"/>
    <dgm:cxn modelId="{F4A201E0-F04B-7340-B650-CAFD290792EA}" srcId="{5C508B6E-9D8C-7849-AC3D-24B827FDBECD}" destId="{65DDEBE1-FE53-344E-BB41-A9A5645A1BDA}" srcOrd="1" destOrd="0" parTransId="{60049C89-0DC3-A047-AC68-886015D136F1}" sibTransId="{5F069D1E-02B9-E045-B38B-2E249EA5A027}"/>
    <dgm:cxn modelId="{329EDDE1-FAA7-5242-BFE0-A30CC2BA1929}" type="presOf" srcId="{94F26D33-3888-5A45-9DCC-7F4B48FA6B8C}" destId="{23122CE0-026D-DB43-8423-4C3DECC2DCC0}" srcOrd="0" destOrd="0" presId="urn:microsoft.com/office/officeart/2005/8/layout/equation1"/>
    <dgm:cxn modelId="{26861DE2-8D61-6A4C-A2B6-893722CD6C65}" type="presOf" srcId="{A6DB1737-15DF-ED46-B475-83AAC02AED18}" destId="{D3090F0F-4792-E942-A24E-B1ED7D0B3BCD}" srcOrd="0" destOrd="0" presId="urn:microsoft.com/office/officeart/2005/8/layout/equation1"/>
    <dgm:cxn modelId="{7AE72CE2-B4F1-B249-A526-A3DE611CEA34}" type="presOf" srcId="{5F069D1E-02B9-E045-B38B-2E249EA5A027}" destId="{009EB486-B2E3-9B4E-8A1A-CFB2A2283AD4}" srcOrd="0" destOrd="0" presId="urn:microsoft.com/office/officeart/2005/8/layout/equation1"/>
    <dgm:cxn modelId="{71769851-91F4-1B43-9CF9-20BF312D6225}" type="presParOf" srcId="{1127D0BD-D717-9747-A474-16D78FD549ED}" destId="{D3090F0F-4792-E942-A24E-B1ED7D0B3BCD}" srcOrd="0" destOrd="0" presId="urn:microsoft.com/office/officeart/2005/8/layout/equation1"/>
    <dgm:cxn modelId="{955C4952-19D8-9343-ADFD-82DEC4C509D2}" type="presParOf" srcId="{1127D0BD-D717-9747-A474-16D78FD549ED}" destId="{A233DC1C-6BD6-F545-BC5C-33D38E315F37}" srcOrd="1" destOrd="0" presId="urn:microsoft.com/office/officeart/2005/8/layout/equation1"/>
    <dgm:cxn modelId="{03980635-5317-6649-B102-C79CB9E8DEB4}" type="presParOf" srcId="{1127D0BD-D717-9747-A474-16D78FD549ED}" destId="{4437333A-3E04-3747-BA56-08BEE81A0269}" srcOrd="2" destOrd="0" presId="urn:microsoft.com/office/officeart/2005/8/layout/equation1"/>
    <dgm:cxn modelId="{43192F02-54FC-3C42-8C9D-B34C1111D2C3}" type="presParOf" srcId="{1127D0BD-D717-9747-A474-16D78FD549ED}" destId="{7CF98525-EEF5-E442-8274-6ABD651AAC33}" srcOrd="3" destOrd="0" presId="urn:microsoft.com/office/officeart/2005/8/layout/equation1"/>
    <dgm:cxn modelId="{AD09E30C-E5D7-FD4F-8AF6-CAD8BD33AB7B}" type="presParOf" srcId="{1127D0BD-D717-9747-A474-16D78FD549ED}" destId="{432F527B-F603-8241-A3C7-636CB9900C09}" srcOrd="4" destOrd="0" presId="urn:microsoft.com/office/officeart/2005/8/layout/equation1"/>
    <dgm:cxn modelId="{375B9B35-E7DF-9140-887B-46BD5BFD9025}" type="presParOf" srcId="{1127D0BD-D717-9747-A474-16D78FD549ED}" destId="{080D1F4A-C4FE-FE4D-BACF-87E34D3D87D8}" srcOrd="5" destOrd="0" presId="urn:microsoft.com/office/officeart/2005/8/layout/equation1"/>
    <dgm:cxn modelId="{CFB9A620-8A9D-1144-9069-68345D4E262D}" type="presParOf" srcId="{1127D0BD-D717-9747-A474-16D78FD549ED}" destId="{009EB486-B2E3-9B4E-8A1A-CFB2A2283AD4}" srcOrd="6" destOrd="0" presId="urn:microsoft.com/office/officeart/2005/8/layout/equation1"/>
    <dgm:cxn modelId="{D9910537-0F5E-7941-8914-4FAF93913D09}" type="presParOf" srcId="{1127D0BD-D717-9747-A474-16D78FD549ED}" destId="{F775240C-F396-5A45-AB4E-19492BA1DD89}" srcOrd="7" destOrd="0" presId="urn:microsoft.com/office/officeart/2005/8/layout/equation1"/>
    <dgm:cxn modelId="{E563B446-217B-4D49-A46E-BAB66FA4A8F8}" type="presParOf" srcId="{1127D0BD-D717-9747-A474-16D78FD549ED}" destId="{23122CE0-026D-DB43-8423-4C3DECC2DCC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DD4BCD-032C-8F43-A495-3B816C49DAD6}" type="doc">
      <dgm:prSet loTypeId="urn:microsoft.com/office/officeart/2009/3/layout/IncreasingArrowsProcess" loCatId="" qsTypeId="urn:microsoft.com/office/officeart/2005/8/quickstyle/simple1" qsCatId="simple" csTypeId="urn:microsoft.com/office/officeart/2005/8/colors/colorful1" csCatId="colorful" phldr="1"/>
      <dgm:spPr/>
      <dgm:t>
        <a:bodyPr/>
        <a:lstStyle/>
        <a:p>
          <a:endParaRPr lang="en-US"/>
        </a:p>
      </dgm:t>
    </dgm:pt>
    <dgm:pt modelId="{16552849-AD06-A34A-8676-9E38082FE8FC}">
      <dgm:prSet phldrT="[Text]"/>
      <dgm:spPr/>
      <dgm:t>
        <a:bodyPr/>
        <a:lstStyle/>
        <a:p>
          <a:r>
            <a:rPr lang="en-US" dirty="0">
              <a:latin typeface="Avenir Book"/>
              <a:cs typeface="Avenir Book"/>
            </a:rPr>
            <a:t>Long-term</a:t>
          </a:r>
        </a:p>
      </dgm:t>
    </dgm:pt>
    <dgm:pt modelId="{803FBF7F-A97A-DE41-8199-17A933A5BE5B}" type="parTrans" cxnId="{FB3A5463-3233-244E-886D-ACAC26DFDA04}">
      <dgm:prSet/>
      <dgm:spPr/>
      <dgm:t>
        <a:bodyPr/>
        <a:lstStyle/>
        <a:p>
          <a:endParaRPr lang="en-US"/>
        </a:p>
      </dgm:t>
    </dgm:pt>
    <dgm:pt modelId="{01C10C36-9309-BD4A-B53B-4B1EE3C53B7B}" type="sibTrans" cxnId="{FB3A5463-3233-244E-886D-ACAC26DFDA04}">
      <dgm:prSet/>
      <dgm:spPr/>
      <dgm:t>
        <a:bodyPr/>
        <a:lstStyle/>
        <a:p>
          <a:endParaRPr lang="en-US"/>
        </a:p>
      </dgm:t>
    </dgm:pt>
    <dgm:pt modelId="{2F0B9CC1-D36B-4747-A7FE-B59CF64E20BF}">
      <dgm:prSet phldrT="[Text]"/>
      <dgm:spPr/>
      <dgm:t>
        <a:bodyPr/>
        <a:lstStyle/>
        <a:p>
          <a:r>
            <a:rPr lang="en-US" dirty="0">
              <a:latin typeface="Avenir Book"/>
              <a:cs typeface="Avenir Book"/>
            </a:rPr>
            <a:t>Retire</a:t>
          </a:r>
        </a:p>
      </dgm:t>
    </dgm:pt>
    <dgm:pt modelId="{071F6DED-482B-0548-9532-20A0BE8503A4}" type="parTrans" cxnId="{90521C6E-B4BE-7540-B317-29F9C0514F3B}">
      <dgm:prSet/>
      <dgm:spPr/>
      <dgm:t>
        <a:bodyPr/>
        <a:lstStyle/>
        <a:p>
          <a:endParaRPr lang="en-US"/>
        </a:p>
      </dgm:t>
    </dgm:pt>
    <dgm:pt modelId="{FFEF439C-ADB3-CD45-922C-6B2EA7218385}" type="sibTrans" cxnId="{90521C6E-B4BE-7540-B317-29F9C0514F3B}">
      <dgm:prSet/>
      <dgm:spPr/>
      <dgm:t>
        <a:bodyPr/>
        <a:lstStyle/>
        <a:p>
          <a:endParaRPr lang="en-US"/>
        </a:p>
      </dgm:t>
    </dgm:pt>
    <dgm:pt modelId="{E52136F9-0164-B341-B32A-D5D1FCAFDA2B}">
      <dgm:prSet phldrT="[Text]"/>
      <dgm:spPr>
        <a:solidFill>
          <a:schemeClr val="accent3">
            <a:lumMod val="50000"/>
          </a:schemeClr>
        </a:solidFill>
      </dgm:spPr>
      <dgm:t>
        <a:bodyPr/>
        <a:lstStyle/>
        <a:p>
          <a:r>
            <a:rPr lang="en-US" dirty="0">
              <a:latin typeface="Avenir Book"/>
              <a:cs typeface="Avenir Book"/>
            </a:rPr>
            <a:t>Intermediate</a:t>
          </a:r>
          <a:r>
            <a:rPr lang="en-US" dirty="0"/>
            <a:t>-term</a:t>
          </a:r>
        </a:p>
      </dgm:t>
    </dgm:pt>
    <dgm:pt modelId="{680B09CD-F8EF-F94F-9292-A2756177D1F3}" type="parTrans" cxnId="{7144DC04-7409-8C40-A6FC-DC39FE3A81CA}">
      <dgm:prSet/>
      <dgm:spPr/>
      <dgm:t>
        <a:bodyPr/>
        <a:lstStyle/>
        <a:p>
          <a:endParaRPr lang="en-US"/>
        </a:p>
      </dgm:t>
    </dgm:pt>
    <dgm:pt modelId="{A9159006-3081-584B-B716-345DA3CBD0A2}" type="sibTrans" cxnId="{7144DC04-7409-8C40-A6FC-DC39FE3A81CA}">
      <dgm:prSet/>
      <dgm:spPr/>
      <dgm:t>
        <a:bodyPr/>
        <a:lstStyle/>
        <a:p>
          <a:endParaRPr lang="en-US"/>
        </a:p>
      </dgm:t>
    </dgm:pt>
    <dgm:pt modelId="{644B788B-6211-0940-AF6F-266C6CA21011}">
      <dgm:prSet phldrT="[Text]"/>
      <dgm:spPr/>
      <dgm:t>
        <a:bodyPr/>
        <a:lstStyle/>
        <a:p>
          <a:r>
            <a:rPr lang="en-US" dirty="0">
              <a:latin typeface="Avenir Book"/>
              <a:cs typeface="Avenir Book"/>
            </a:rPr>
            <a:t>Purchase house</a:t>
          </a:r>
        </a:p>
      </dgm:t>
    </dgm:pt>
    <dgm:pt modelId="{C9D53626-F0DD-0D4A-B96E-B03705A87E87}" type="parTrans" cxnId="{41242566-2981-CA49-A194-8ED82DB3C6CA}">
      <dgm:prSet/>
      <dgm:spPr/>
      <dgm:t>
        <a:bodyPr/>
        <a:lstStyle/>
        <a:p>
          <a:endParaRPr lang="en-US"/>
        </a:p>
      </dgm:t>
    </dgm:pt>
    <dgm:pt modelId="{B4B91038-5275-E448-8E4B-578018259037}" type="sibTrans" cxnId="{41242566-2981-CA49-A194-8ED82DB3C6CA}">
      <dgm:prSet/>
      <dgm:spPr/>
      <dgm:t>
        <a:bodyPr/>
        <a:lstStyle/>
        <a:p>
          <a:endParaRPr lang="en-US"/>
        </a:p>
      </dgm:t>
    </dgm:pt>
    <dgm:pt modelId="{F77A5A12-3945-CD4E-B56B-E1CCC495F03B}">
      <dgm:prSet phldrT="[Text]"/>
      <dgm:spPr/>
      <dgm:t>
        <a:bodyPr/>
        <a:lstStyle/>
        <a:p>
          <a:r>
            <a:rPr lang="en-US" dirty="0">
              <a:latin typeface="Avenir Book"/>
              <a:cs typeface="Avenir Book"/>
            </a:rPr>
            <a:t>Short-term</a:t>
          </a:r>
        </a:p>
      </dgm:t>
    </dgm:pt>
    <dgm:pt modelId="{B0CA455A-A354-B845-A4C9-408D568C4E9B}" type="parTrans" cxnId="{BF4A9966-06C6-BB4D-B7B2-2A1CFDC2EC78}">
      <dgm:prSet/>
      <dgm:spPr/>
      <dgm:t>
        <a:bodyPr/>
        <a:lstStyle/>
        <a:p>
          <a:endParaRPr lang="en-US"/>
        </a:p>
      </dgm:t>
    </dgm:pt>
    <dgm:pt modelId="{6792C61F-0490-B540-9D93-88311F36DFAD}" type="sibTrans" cxnId="{BF4A9966-06C6-BB4D-B7B2-2A1CFDC2EC78}">
      <dgm:prSet/>
      <dgm:spPr/>
      <dgm:t>
        <a:bodyPr/>
        <a:lstStyle/>
        <a:p>
          <a:endParaRPr lang="en-US"/>
        </a:p>
      </dgm:t>
    </dgm:pt>
    <dgm:pt modelId="{08DF1548-EF03-AE4B-A305-8F45937136CF}">
      <dgm:prSet phldrT="[Text]"/>
      <dgm:spPr/>
      <dgm:t>
        <a:bodyPr/>
        <a:lstStyle/>
        <a:p>
          <a:r>
            <a:rPr lang="en-US" dirty="0">
              <a:latin typeface="Avenir Book"/>
              <a:cs typeface="Avenir Book"/>
            </a:rPr>
            <a:t>Take a summer vacation</a:t>
          </a:r>
        </a:p>
      </dgm:t>
    </dgm:pt>
    <dgm:pt modelId="{3A111711-3C3F-E041-B33A-CE4A893CB8A7}" type="parTrans" cxnId="{F4EC6B6F-3450-3248-9135-FEAB37BF2059}">
      <dgm:prSet/>
      <dgm:spPr/>
      <dgm:t>
        <a:bodyPr/>
        <a:lstStyle/>
        <a:p>
          <a:endParaRPr lang="en-US"/>
        </a:p>
      </dgm:t>
    </dgm:pt>
    <dgm:pt modelId="{92A2DC69-EEB6-A245-868F-5CCBED6412A1}" type="sibTrans" cxnId="{F4EC6B6F-3450-3248-9135-FEAB37BF2059}">
      <dgm:prSet/>
      <dgm:spPr/>
      <dgm:t>
        <a:bodyPr/>
        <a:lstStyle/>
        <a:p>
          <a:endParaRPr lang="en-US"/>
        </a:p>
      </dgm:t>
    </dgm:pt>
    <dgm:pt modelId="{AA0152A7-A00D-1249-A5E0-C4B691D17A94}">
      <dgm:prSet phldrT="[Text]"/>
      <dgm:spPr/>
      <dgm:t>
        <a:bodyPr/>
        <a:lstStyle/>
        <a:p>
          <a:r>
            <a:rPr lang="en-US" dirty="0">
              <a:latin typeface="Avenir Book"/>
              <a:cs typeface="Avenir Book"/>
            </a:rPr>
            <a:t>Send kids to college</a:t>
          </a:r>
        </a:p>
      </dgm:t>
    </dgm:pt>
    <dgm:pt modelId="{A2526571-5590-074E-9774-62EA8B161627}" type="parTrans" cxnId="{8C18C3B7-39CA-E840-A98D-9C248C203273}">
      <dgm:prSet/>
      <dgm:spPr/>
      <dgm:t>
        <a:bodyPr/>
        <a:lstStyle/>
        <a:p>
          <a:endParaRPr lang="en-US"/>
        </a:p>
      </dgm:t>
    </dgm:pt>
    <dgm:pt modelId="{35B396A7-D76D-5447-A86C-DD6352CAAAAE}" type="sibTrans" cxnId="{8C18C3B7-39CA-E840-A98D-9C248C203273}">
      <dgm:prSet/>
      <dgm:spPr/>
      <dgm:t>
        <a:bodyPr/>
        <a:lstStyle/>
        <a:p>
          <a:endParaRPr lang="en-US"/>
        </a:p>
      </dgm:t>
    </dgm:pt>
    <dgm:pt modelId="{24A84C40-A829-C249-B2E7-A95EE5CFEA8B}">
      <dgm:prSet phldrT="[Text]"/>
      <dgm:spPr/>
      <dgm:t>
        <a:bodyPr/>
        <a:lstStyle/>
        <a:p>
          <a:r>
            <a:rPr lang="en-US" dirty="0">
              <a:latin typeface="Avenir Book"/>
              <a:cs typeface="Avenir Book"/>
            </a:rPr>
            <a:t>Vacation home</a:t>
          </a:r>
        </a:p>
      </dgm:t>
    </dgm:pt>
    <dgm:pt modelId="{4B4B0294-4BD6-E448-A095-63A23F0A6F51}" type="parTrans" cxnId="{AC7CBB93-78CD-0B4F-9C52-55EFF4602BFE}">
      <dgm:prSet/>
      <dgm:spPr/>
      <dgm:t>
        <a:bodyPr/>
        <a:lstStyle/>
        <a:p>
          <a:endParaRPr lang="en-US"/>
        </a:p>
      </dgm:t>
    </dgm:pt>
    <dgm:pt modelId="{43853420-7A05-5C48-AE7B-788EC5FBE37C}" type="sibTrans" cxnId="{AC7CBB93-78CD-0B4F-9C52-55EFF4602BFE}">
      <dgm:prSet/>
      <dgm:spPr/>
      <dgm:t>
        <a:bodyPr/>
        <a:lstStyle/>
        <a:p>
          <a:endParaRPr lang="en-US"/>
        </a:p>
      </dgm:t>
    </dgm:pt>
    <dgm:pt modelId="{7D3A8DC5-548C-AA46-AE25-FA7FD631DB01}">
      <dgm:prSet phldrT="[Text]"/>
      <dgm:spPr/>
      <dgm:t>
        <a:bodyPr/>
        <a:lstStyle/>
        <a:p>
          <a:r>
            <a:rPr lang="en-US" dirty="0">
              <a:latin typeface="Avenir Book"/>
              <a:cs typeface="Avenir Book"/>
            </a:rPr>
            <a:t>Get married</a:t>
          </a:r>
        </a:p>
      </dgm:t>
    </dgm:pt>
    <dgm:pt modelId="{D2EC51A8-8855-9343-B223-4B6812025975}" type="parTrans" cxnId="{F8D1CAFD-20C7-7F4B-9CFF-A95487C261A4}">
      <dgm:prSet/>
      <dgm:spPr/>
      <dgm:t>
        <a:bodyPr/>
        <a:lstStyle/>
        <a:p>
          <a:endParaRPr lang="en-US"/>
        </a:p>
      </dgm:t>
    </dgm:pt>
    <dgm:pt modelId="{FF1F7FE6-11EA-1B47-943E-5ECC6813A767}" type="sibTrans" cxnId="{F8D1CAFD-20C7-7F4B-9CFF-A95487C261A4}">
      <dgm:prSet/>
      <dgm:spPr/>
      <dgm:t>
        <a:bodyPr/>
        <a:lstStyle/>
        <a:p>
          <a:endParaRPr lang="en-US"/>
        </a:p>
      </dgm:t>
    </dgm:pt>
    <dgm:pt modelId="{92CB5B46-D3CB-8A45-AD41-E7FEE77D921C}">
      <dgm:prSet phldrT="[Text]"/>
      <dgm:spPr/>
      <dgm:t>
        <a:bodyPr/>
        <a:lstStyle/>
        <a:p>
          <a:r>
            <a:rPr lang="en-US" dirty="0">
              <a:latin typeface="Avenir Book"/>
              <a:cs typeface="Avenir Book"/>
            </a:rPr>
            <a:t>Purchase car</a:t>
          </a:r>
        </a:p>
      </dgm:t>
    </dgm:pt>
    <dgm:pt modelId="{12793B82-0208-A249-AC57-FBF4D722A9A3}" type="parTrans" cxnId="{D79913D0-8F2F-7549-9865-B775F50B08FD}">
      <dgm:prSet/>
      <dgm:spPr/>
      <dgm:t>
        <a:bodyPr/>
        <a:lstStyle/>
        <a:p>
          <a:endParaRPr lang="en-US"/>
        </a:p>
      </dgm:t>
    </dgm:pt>
    <dgm:pt modelId="{48708E5D-8ABD-FD42-80B2-7D72457362C4}" type="sibTrans" cxnId="{D79913D0-8F2F-7549-9865-B775F50B08FD}">
      <dgm:prSet/>
      <dgm:spPr/>
      <dgm:t>
        <a:bodyPr/>
        <a:lstStyle/>
        <a:p>
          <a:endParaRPr lang="en-US"/>
        </a:p>
      </dgm:t>
    </dgm:pt>
    <dgm:pt modelId="{637FF0E5-6B4B-1B47-90A0-8957FAAA3F06}">
      <dgm:prSet phldrT="[Text]"/>
      <dgm:spPr/>
      <dgm:t>
        <a:bodyPr/>
        <a:lstStyle/>
        <a:p>
          <a:r>
            <a:rPr lang="en-US" dirty="0">
              <a:latin typeface="Avenir Book"/>
              <a:cs typeface="Avenir Book"/>
            </a:rPr>
            <a:t>Purchase new iPhone</a:t>
          </a:r>
        </a:p>
      </dgm:t>
    </dgm:pt>
    <dgm:pt modelId="{E1DB2A64-8C2B-C742-82DE-1FA310AB28B3}" type="parTrans" cxnId="{090D0D43-EC45-6E45-9CEF-B39AA6240C25}">
      <dgm:prSet/>
      <dgm:spPr/>
      <dgm:t>
        <a:bodyPr/>
        <a:lstStyle/>
        <a:p>
          <a:endParaRPr lang="en-US"/>
        </a:p>
      </dgm:t>
    </dgm:pt>
    <dgm:pt modelId="{18A703A4-1FEC-E444-9225-B2C410FFD806}" type="sibTrans" cxnId="{090D0D43-EC45-6E45-9CEF-B39AA6240C25}">
      <dgm:prSet/>
      <dgm:spPr/>
      <dgm:t>
        <a:bodyPr/>
        <a:lstStyle/>
        <a:p>
          <a:endParaRPr lang="en-US"/>
        </a:p>
      </dgm:t>
    </dgm:pt>
    <dgm:pt modelId="{BCC51FDE-9B8C-D043-A6DE-C3EF59DB028B}" type="pres">
      <dgm:prSet presAssocID="{90DD4BCD-032C-8F43-A495-3B816C49DAD6}" presName="Name0" presStyleCnt="0">
        <dgm:presLayoutVars>
          <dgm:chMax val="5"/>
          <dgm:chPref val="5"/>
          <dgm:dir/>
          <dgm:animLvl val="lvl"/>
        </dgm:presLayoutVars>
      </dgm:prSet>
      <dgm:spPr/>
    </dgm:pt>
    <dgm:pt modelId="{748E5907-3DB9-3F42-8CD0-FD187D552057}" type="pres">
      <dgm:prSet presAssocID="{16552849-AD06-A34A-8676-9E38082FE8FC}" presName="parentText1" presStyleLbl="node1" presStyleIdx="0" presStyleCnt="3">
        <dgm:presLayoutVars>
          <dgm:chMax/>
          <dgm:chPref val="3"/>
          <dgm:bulletEnabled val="1"/>
        </dgm:presLayoutVars>
      </dgm:prSet>
      <dgm:spPr/>
    </dgm:pt>
    <dgm:pt modelId="{7593896C-7EA6-B844-BFF3-D3EF38E5E28D}" type="pres">
      <dgm:prSet presAssocID="{16552849-AD06-A34A-8676-9E38082FE8FC}" presName="childText1" presStyleLbl="solidAlignAcc1" presStyleIdx="0" presStyleCnt="3">
        <dgm:presLayoutVars>
          <dgm:chMax val="0"/>
          <dgm:chPref val="0"/>
          <dgm:bulletEnabled val="1"/>
        </dgm:presLayoutVars>
      </dgm:prSet>
      <dgm:spPr/>
    </dgm:pt>
    <dgm:pt modelId="{5B71E9BB-D179-4641-8361-42F12C933111}" type="pres">
      <dgm:prSet presAssocID="{E52136F9-0164-B341-B32A-D5D1FCAFDA2B}" presName="parentText2" presStyleLbl="node1" presStyleIdx="1" presStyleCnt="3">
        <dgm:presLayoutVars>
          <dgm:chMax/>
          <dgm:chPref val="3"/>
          <dgm:bulletEnabled val="1"/>
        </dgm:presLayoutVars>
      </dgm:prSet>
      <dgm:spPr/>
    </dgm:pt>
    <dgm:pt modelId="{0C76ED4D-3063-FA4A-B92D-BA9C161FC320}" type="pres">
      <dgm:prSet presAssocID="{E52136F9-0164-B341-B32A-D5D1FCAFDA2B}" presName="childText2" presStyleLbl="solidAlignAcc1" presStyleIdx="1" presStyleCnt="3">
        <dgm:presLayoutVars>
          <dgm:chMax val="0"/>
          <dgm:chPref val="0"/>
          <dgm:bulletEnabled val="1"/>
        </dgm:presLayoutVars>
      </dgm:prSet>
      <dgm:spPr/>
    </dgm:pt>
    <dgm:pt modelId="{A104CDD5-7488-8D40-B3CC-3565A59DA368}" type="pres">
      <dgm:prSet presAssocID="{F77A5A12-3945-CD4E-B56B-E1CCC495F03B}" presName="parentText3" presStyleLbl="node1" presStyleIdx="2" presStyleCnt="3">
        <dgm:presLayoutVars>
          <dgm:chMax/>
          <dgm:chPref val="3"/>
          <dgm:bulletEnabled val="1"/>
        </dgm:presLayoutVars>
      </dgm:prSet>
      <dgm:spPr/>
    </dgm:pt>
    <dgm:pt modelId="{D448CF3C-1121-324D-A060-6316905B5FF7}" type="pres">
      <dgm:prSet presAssocID="{F77A5A12-3945-CD4E-B56B-E1CCC495F03B}" presName="childText3" presStyleLbl="solidAlignAcc1" presStyleIdx="2" presStyleCnt="3">
        <dgm:presLayoutVars>
          <dgm:chMax val="0"/>
          <dgm:chPref val="0"/>
          <dgm:bulletEnabled val="1"/>
        </dgm:presLayoutVars>
      </dgm:prSet>
      <dgm:spPr/>
    </dgm:pt>
  </dgm:ptLst>
  <dgm:cxnLst>
    <dgm:cxn modelId="{7144DC04-7409-8C40-A6FC-DC39FE3A81CA}" srcId="{90DD4BCD-032C-8F43-A495-3B816C49DAD6}" destId="{E52136F9-0164-B341-B32A-D5D1FCAFDA2B}" srcOrd="1" destOrd="0" parTransId="{680B09CD-F8EF-F94F-9292-A2756177D1F3}" sibTransId="{A9159006-3081-584B-B716-345DA3CBD0A2}"/>
    <dgm:cxn modelId="{6BF3040A-F873-914C-93E1-A525692950E1}" type="presOf" srcId="{24A84C40-A829-C249-B2E7-A95EE5CFEA8B}" destId="{7593896C-7EA6-B844-BFF3-D3EF38E5E28D}" srcOrd="0" destOrd="2" presId="urn:microsoft.com/office/officeart/2009/3/layout/IncreasingArrowsProcess"/>
    <dgm:cxn modelId="{B5E5D70A-4BCC-F846-BCE7-6FA0323CC002}" type="presOf" srcId="{637FF0E5-6B4B-1B47-90A0-8957FAAA3F06}" destId="{D448CF3C-1121-324D-A060-6316905B5FF7}" srcOrd="0" destOrd="1" presId="urn:microsoft.com/office/officeart/2009/3/layout/IncreasingArrowsProcess"/>
    <dgm:cxn modelId="{B9ADCE3B-01A9-4643-B6BD-730412ED507C}" type="presOf" srcId="{AA0152A7-A00D-1249-A5E0-C4B691D17A94}" destId="{7593896C-7EA6-B844-BFF3-D3EF38E5E28D}" srcOrd="0" destOrd="1" presId="urn:microsoft.com/office/officeart/2009/3/layout/IncreasingArrowsProcess"/>
    <dgm:cxn modelId="{46FB785B-4FC0-624E-A037-F2CC713501C6}" type="presOf" srcId="{F77A5A12-3945-CD4E-B56B-E1CCC495F03B}" destId="{A104CDD5-7488-8D40-B3CC-3565A59DA368}" srcOrd="0" destOrd="0" presId="urn:microsoft.com/office/officeart/2009/3/layout/IncreasingArrowsProcess"/>
    <dgm:cxn modelId="{63522B42-FF69-CD4C-A9A6-A5337492A85F}" type="presOf" srcId="{92CB5B46-D3CB-8A45-AD41-E7FEE77D921C}" destId="{0C76ED4D-3063-FA4A-B92D-BA9C161FC320}" srcOrd="0" destOrd="2" presId="urn:microsoft.com/office/officeart/2009/3/layout/IncreasingArrowsProcess"/>
    <dgm:cxn modelId="{090D0D43-EC45-6E45-9CEF-B39AA6240C25}" srcId="{F77A5A12-3945-CD4E-B56B-E1CCC495F03B}" destId="{637FF0E5-6B4B-1B47-90A0-8957FAAA3F06}" srcOrd="1" destOrd="0" parTransId="{E1DB2A64-8C2B-C742-82DE-1FA310AB28B3}" sibTransId="{18A703A4-1FEC-E444-9225-B2C410FFD806}"/>
    <dgm:cxn modelId="{FB3A5463-3233-244E-886D-ACAC26DFDA04}" srcId="{90DD4BCD-032C-8F43-A495-3B816C49DAD6}" destId="{16552849-AD06-A34A-8676-9E38082FE8FC}" srcOrd="0" destOrd="0" parTransId="{803FBF7F-A97A-DE41-8199-17A933A5BE5B}" sibTransId="{01C10C36-9309-BD4A-B53B-4B1EE3C53B7B}"/>
    <dgm:cxn modelId="{41242566-2981-CA49-A194-8ED82DB3C6CA}" srcId="{E52136F9-0164-B341-B32A-D5D1FCAFDA2B}" destId="{644B788B-6211-0940-AF6F-266C6CA21011}" srcOrd="0" destOrd="0" parTransId="{C9D53626-F0DD-0D4A-B96E-B03705A87E87}" sibTransId="{B4B91038-5275-E448-8E4B-578018259037}"/>
    <dgm:cxn modelId="{BF4A9966-06C6-BB4D-B7B2-2A1CFDC2EC78}" srcId="{90DD4BCD-032C-8F43-A495-3B816C49DAD6}" destId="{F77A5A12-3945-CD4E-B56B-E1CCC495F03B}" srcOrd="2" destOrd="0" parTransId="{B0CA455A-A354-B845-A4C9-408D568C4E9B}" sibTransId="{6792C61F-0490-B540-9D93-88311F36DFAD}"/>
    <dgm:cxn modelId="{90521C6E-B4BE-7540-B317-29F9C0514F3B}" srcId="{16552849-AD06-A34A-8676-9E38082FE8FC}" destId="{2F0B9CC1-D36B-4747-A7FE-B59CF64E20BF}" srcOrd="0" destOrd="0" parTransId="{071F6DED-482B-0548-9532-20A0BE8503A4}" sibTransId="{FFEF439C-ADB3-CD45-922C-6B2EA7218385}"/>
    <dgm:cxn modelId="{F968954E-9E4A-6F46-99B8-1EE7EE2B0C1A}" type="presOf" srcId="{16552849-AD06-A34A-8676-9E38082FE8FC}" destId="{748E5907-3DB9-3F42-8CD0-FD187D552057}" srcOrd="0" destOrd="0" presId="urn:microsoft.com/office/officeart/2009/3/layout/IncreasingArrowsProcess"/>
    <dgm:cxn modelId="{F4EC6B6F-3450-3248-9135-FEAB37BF2059}" srcId="{F77A5A12-3945-CD4E-B56B-E1CCC495F03B}" destId="{08DF1548-EF03-AE4B-A305-8F45937136CF}" srcOrd="0" destOrd="0" parTransId="{3A111711-3C3F-E041-B33A-CE4A893CB8A7}" sibTransId="{92A2DC69-EEB6-A245-868F-5CCBED6412A1}"/>
    <dgm:cxn modelId="{A2D46050-3227-014D-B077-43A21EADFE30}" type="presOf" srcId="{7D3A8DC5-548C-AA46-AE25-FA7FD631DB01}" destId="{0C76ED4D-3063-FA4A-B92D-BA9C161FC320}" srcOrd="0" destOrd="1" presId="urn:microsoft.com/office/officeart/2009/3/layout/IncreasingArrowsProcess"/>
    <dgm:cxn modelId="{709FC051-485A-4243-96CD-E1DEB6B2292B}" type="presOf" srcId="{90DD4BCD-032C-8F43-A495-3B816C49DAD6}" destId="{BCC51FDE-9B8C-D043-A6DE-C3EF59DB028B}" srcOrd="0" destOrd="0" presId="urn:microsoft.com/office/officeart/2009/3/layout/IncreasingArrowsProcess"/>
    <dgm:cxn modelId="{AC7CBB93-78CD-0B4F-9C52-55EFF4602BFE}" srcId="{16552849-AD06-A34A-8676-9E38082FE8FC}" destId="{24A84C40-A829-C249-B2E7-A95EE5CFEA8B}" srcOrd="2" destOrd="0" parTransId="{4B4B0294-4BD6-E448-A095-63A23F0A6F51}" sibTransId="{43853420-7A05-5C48-AE7B-788EC5FBE37C}"/>
    <dgm:cxn modelId="{7F9C9995-09E0-5A47-915A-E6C3F0262E45}" type="presOf" srcId="{2F0B9CC1-D36B-4747-A7FE-B59CF64E20BF}" destId="{7593896C-7EA6-B844-BFF3-D3EF38E5E28D}" srcOrd="0" destOrd="0" presId="urn:microsoft.com/office/officeart/2009/3/layout/IncreasingArrowsProcess"/>
    <dgm:cxn modelId="{80E11FAB-930D-2848-A59A-52F369CF2EFC}" type="presOf" srcId="{644B788B-6211-0940-AF6F-266C6CA21011}" destId="{0C76ED4D-3063-FA4A-B92D-BA9C161FC320}" srcOrd="0" destOrd="0" presId="urn:microsoft.com/office/officeart/2009/3/layout/IncreasingArrowsProcess"/>
    <dgm:cxn modelId="{8C18C3B7-39CA-E840-A98D-9C248C203273}" srcId="{16552849-AD06-A34A-8676-9E38082FE8FC}" destId="{AA0152A7-A00D-1249-A5E0-C4B691D17A94}" srcOrd="1" destOrd="0" parTransId="{A2526571-5590-074E-9774-62EA8B161627}" sibTransId="{35B396A7-D76D-5447-A86C-DD6352CAAAAE}"/>
    <dgm:cxn modelId="{D79913D0-8F2F-7549-9865-B775F50B08FD}" srcId="{E52136F9-0164-B341-B32A-D5D1FCAFDA2B}" destId="{92CB5B46-D3CB-8A45-AD41-E7FEE77D921C}" srcOrd="2" destOrd="0" parTransId="{12793B82-0208-A249-AC57-FBF4D722A9A3}" sibTransId="{48708E5D-8ABD-FD42-80B2-7D72457362C4}"/>
    <dgm:cxn modelId="{49ECBFF6-9985-8949-B9BA-A18EAF7510DB}" type="presOf" srcId="{08DF1548-EF03-AE4B-A305-8F45937136CF}" destId="{D448CF3C-1121-324D-A060-6316905B5FF7}" srcOrd="0" destOrd="0" presId="urn:microsoft.com/office/officeart/2009/3/layout/IncreasingArrowsProcess"/>
    <dgm:cxn modelId="{FD97EAF6-8C66-F943-A0CA-E1FADB9D7AC3}" type="presOf" srcId="{E52136F9-0164-B341-B32A-D5D1FCAFDA2B}" destId="{5B71E9BB-D179-4641-8361-42F12C933111}" srcOrd="0" destOrd="0" presId="urn:microsoft.com/office/officeart/2009/3/layout/IncreasingArrowsProcess"/>
    <dgm:cxn modelId="{F8D1CAFD-20C7-7F4B-9CFF-A95487C261A4}" srcId="{E52136F9-0164-B341-B32A-D5D1FCAFDA2B}" destId="{7D3A8DC5-548C-AA46-AE25-FA7FD631DB01}" srcOrd="1" destOrd="0" parTransId="{D2EC51A8-8855-9343-B223-4B6812025975}" sibTransId="{FF1F7FE6-11EA-1B47-943E-5ECC6813A767}"/>
    <dgm:cxn modelId="{296FA281-DF44-1046-A606-1D15412BFAE4}" type="presParOf" srcId="{BCC51FDE-9B8C-D043-A6DE-C3EF59DB028B}" destId="{748E5907-3DB9-3F42-8CD0-FD187D552057}" srcOrd="0" destOrd="0" presId="urn:microsoft.com/office/officeart/2009/3/layout/IncreasingArrowsProcess"/>
    <dgm:cxn modelId="{FFF9C3C6-2C71-8940-B06D-2832C2DF4668}" type="presParOf" srcId="{BCC51FDE-9B8C-D043-A6DE-C3EF59DB028B}" destId="{7593896C-7EA6-B844-BFF3-D3EF38E5E28D}" srcOrd="1" destOrd="0" presId="urn:microsoft.com/office/officeart/2009/3/layout/IncreasingArrowsProcess"/>
    <dgm:cxn modelId="{77C3E2B8-2778-A44E-9EBD-BEFDDA391183}" type="presParOf" srcId="{BCC51FDE-9B8C-D043-A6DE-C3EF59DB028B}" destId="{5B71E9BB-D179-4641-8361-42F12C933111}" srcOrd="2" destOrd="0" presId="urn:microsoft.com/office/officeart/2009/3/layout/IncreasingArrowsProcess"/>
    <dgm:cxn modelId="{0680B82F-5BFE-7647-AA7C-3BF80BB489F4}" type="presParOf" srcId="{BCC51FDE-9B8C-D043-A6DE-C3EF59DB028B}" destId="{0C76ED4D-3063-FA4A-B92D-BA9C161FC320}" srcOrd="3" destOrd="0" presId="urn:microsoft.com/office/officeart/2009/3/layout/IncreasingArrowsProcess"/>
    <dgm:cxn modelId="{EE586574-A7C0-D94C-8F68-D1AE601B7BF8}" type="presParOf" srcId="{BCC51FDE-9B8C-D043-A6DE-C3EF59DB028B}" destId="{A104CDD5-7488-8D40-B3CC-3565A59DA368}" srcOrd="4" destOrd="0" presId="urn:microsoft.com/office/officeart/2009/3/layout/IncreasingArrowsProcess"/>
    <dgm:cxn modelId="{C949696D-F5F0-7146-92E2-6368E1CC0312}" type="presParOf" srcId="{BCC51FDE-9B8C-D043-A6DE-C3EF59DB028B}" destId="{D448CF3C-1121-324D-A060-6316905B5FF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2862B-10FB-1140-A5E1-0BC9F33DD779}">
      <dsp:nvSpPr>
        <dsp:cNvPr id="0" name=""/>
        <dsp:cNvSpPr/>
      </dsp:nvSpPr>
      <dsp:spPr>
        <a:xfrm rot="5400000">
          <a:off x="213" y="1063402"/>
          <a:ext cx="2783429" cy="2783857"/>
        </a:xfrm>
        <a:prstGeom prst="blockArc">
          <a:avLst>
            <a:gd name="adj1" fmla="val 13500000"/>
            <a:gd name="adj2" fmla="val 18900000"/>
            <a:gd name="adj3" fmla="val 496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1FACBF7D-F3B3-814A-850C-4832049E4733}">
      <dsp:nvSpPr>
        <dsp:cNvPr id="0" name=""/>
        <dsp:cNvSpPr/>
      </dsp:nvSpPr>
      <dsp:spPr>
        <a:xfrm rot="16200000">
          <a:off x="2864933" y="1063402"/>
          <a:ext cx="2783429" cy="2783857"/>
        </a:xfrm>
        <a:prstGeom prst="blockArc">
          <a:avLst>
            <a:gd name="adj1" fmla="val 13500000"/>
            <a:gd name="adj2" fmla="val 18900000"/>
            <a:gd name="adj3" fmla="val 496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2C7DBB6B-A877-0E40-8B35-2B14C7BB2252}">
      <dsp:nvSpPr>
        <dsp:cNvPr id="0" name=""/>
        <dsp:cNvSpPr/>
      </dsp:nvSpPr>
      <dsp:spPr>
        <a:xfrm>
          <a:off x="3194066" y="3481455"/>
          <a:ext cx="2113373" cy="55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Expenses</a:t>
          </a:r>
        </a:p>
      </dsp:txBody>
      <dsp:txXfrm>
        <a:off x="3194066" y="3481455"/>
        <a:ext cx="2113373" cy="556864"/>
      </dsp:txXfrm>
    </dsp:sp>
    <dsp:sp modelId="{5A058009-A6F8-D14C-9F29-F736B423CDC8}">
      <dsp:nvSpPr>
        <dsp:cNvPr id="0" name=""/>
        <dsp:cNvSpPr/>
      </dsp:nvSpPr>
      <dsp:spPr>
        <a:xfrm rot="5400000">
          <a:off x="2775648" y="1063402"/>
          <a:ext cx="2783429" cy="2783857"/>
        </a:xfrm>
        <a:prstGeom prst="blockArc">
          <a:avLst>
            <a:gd name="adj1" fmla="val 13500000"/>
            <a:gd name="adj2" fmla="val 18900000"/>
            <a:gd name="adj3" fmla="val 496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16073ED9-6B9E-844A-A481-CE0271EF1314}">
      <dsp:nvSpPr>
        <dsp:cNvPr id="0" name=""/>
        <dsp:cNvSpPr/>
      </dsp:nvSpPr>
      <dsp:spPr>
        <a:xfrm rot="16200000">
          <a:off x="5639526" y="1063402"/>
          <a:ext cx="2783429" cy="2783857"/>
        </a:xfrm>
        <a:prstGeom prst="blockArc">
          <a:avLst>
            <a:gd name="adj1" fmla="val 13500000"/>
            <a:gd name="adj2" fmla="val 18900000"/>
            <a:gd name="adj3" fmla="val 496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39078279-5B50-C343-88B9-B07107262774}">
      <dsp:nvSpPr>
        <dsp:cNvPr id="0" name=""/>
        <dsp:cNvSpPr/>
      </dsp:nvSpPr>
      <dsp:spPr>
        <a:xfrm>
          <a:off x="5765659" y="3163725"/>
          <a:ext cx="2113373" cy="1192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Net Income or Loss</a:t>
          </a:r>
        </a:p>
      </dsp:txBody>
      <dsp:txXfrm>
        <a:off x="5765659" y="3163725"/>
        <a:ext cx="2113373" cy="1192324"/>
      </dsp:txXfrm>
    </dsp:sp>
    <dsp:sp modelId="{C81964D4-F3DA-604B-891B-B6BDBA1ACF85}">
      <dsp:nvSpPr>
        <dsp:cNvPr id="0" name=""/>
        <dsp:cNvSpPr/>
      </dsp:nvSpPr>
      <dsp:spPr>
        <a:xfrm>
          <a:off x="3126158" y="1862301"/>
          <a:ext cx="1275301" cy="1275301"/>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Book"/>
              <a:cs typeface="Avenir Book"/>
            </a:rPr>
            <a:t>Fixed</a:t>
          </a:r>
        </a:p>
      </dsp:txBody>
      <dsp:txXfrm>
        <a:off x="3304241" y="2012686"/>
        <a:ext cx="735309" cy="974530"/>
      </dsp:txXfrm>
    </dsp:sp>
    <dsp:sp modelId="{59198A03-C1F1-4245-9D73-5CA5AAF31C2D}">
      <dsp:nvSpPr>
        <dsp:cNvPr id="0" name=""/>
        <dsp:cNvSpPr/>
      </dsp:nvSpPr>
      <dsp:spPr>
        <a:xfrm>
          <a:off x="4045294" y="1862301"/>
          <a:ext cx="1275301" cy="1275301"/>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venir Book"/>
              <a:cs typeface="Avenir Book"/>
            </a:rPr>
            <a:t>Variable</a:t>
          </a:r>
        </a:p>
      </dsp:txBody>
      <dsp:txXfrm>
        <a:off x="4407204" y="2012686"/>
        <a:ext cx="735309" cy="974530"/>
      </dsp:txXfrm>
    </dsp:sp>
    <dsp:sp modelId="{172B142C-7B5F-FF4F-8B18-6B4E0C783BB9}">
      <dsp:nvSpPr>
        <dsp:cNvPr id="0" name=""/>
        <dsp:cNvSpPr/>
      </dsp:nvSpPr>
      <dsp:spPr>
        <a:xfrm>
          <a:off x="802872" y="1486158"/>
          <a:ext cx="881954" cy="881975"/>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venir Book"/>
              <a:cs typeface="Avenir Book"/>
            </a:rPr>
            <a:t>Earned</a:t>
          </a:r>
        </a:p>
      </dsp:txBody>
      <dsp:txXfrm>
        <a:off x="932031" y="1615320"/>
        <a:ext cx="623636" cy="623651"/>
      </dsp:txXfrm>
    </dsp:sp>
    <dsp:sp modelId="{7E90F1C5-1553-DC48-86C8-7A1239F9CFF1}">
      <dsp:nvSpPr>
        <dsp:cNvPr id="0" name=""/>
        <dsp:cNvSpPr/>
      </dsp:nvSpPr>
      <dsp:spPr>
        <a:xfrm>
          <a:off x="477593" y="2223529"/>
          <a:ext cx="433222" cy="433049"/>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sp>
    <dsp:sp modelId="{616B5E6B-60B6-6A4A-B564-1D08FD3FC37D}">
      <dsp:nvSpPr>
        <dsp:cNvPr id="0" name=""/>
        <dsp:cNvSpPr/>
      </dsp:nvSpPr>
      <dsp:spPr>
        <a:xfrm>
          <a:off x="1757202" y="1659646"/>
          <a:ext cx="252075" cy="251910"/>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sp>
    <dsp:sp modelId="{F6C9326B-6EB9-914A-8CA3-9CF78830A5B5}">
      <dsp:nvSpPr>
        <dsp:cNvPr id="0" name=""/>
        <dsp:cNvSpPr/>
      </dsp:nvSpPr>
      <dsp:spPr>
        <a:xfrm>
          <a:off x="1663527" y="2012933"/>
          <a:ext cx="881954" cy="881975"/>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venir Book"/>
              <a:cs typeface="Avenir Book"/>
            </a:rPr>
            <a:t>Portfolio</a:t>
          </a:r>
        </a:p>
      </dsp:txBody>
      <dsp:txXfrm>
        <a:off x="1792686" y="2142095"/>
        <a:ext cx="623636" cy="623651"/>
      </dsp:txXfrm>
    </dsp:sp>
    <dsp:sp modelId="{9D49549E-D50C-BB41-80CE-7E0BB219A626}">
      <dsp:nvSpPr>
        <dsp:cNvPr id="0" name=""/>
        <dsp:cNvSpPr/>
      </dsp:nvSpPr>
      <dsp:spPr>
        <a:xfrm>
          <a:off x="1755755" y="2948848"/>
          <a:ext cx="252075" cy="251910"/>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sp>
    <dsp:sp modelId="{C7348FD4-0FB7-F34F-AEC1-D0D75FEF7767}">
      <dsp:nvSpPr>
        <dsp:cNvPr id="0" name=""/>
        <dsp:cNvSpPr/>
      </dsp:nvSpPr>
      <dsp:spPr>
        <a:xfrm>
          <a:off x="818588" y="2516946"/>
          <a:ext cx="881954" cy="881975"/>
        </a:xfrm>
        <a:prstGeom prst="ellipse">
          <a:avLst/>
        </a:prstGeom>
        <a:gradFill rotWithShape="0">
          <a:gsLst>
            <a:gs pos="0">
              <a:schemeClr val="accent1">
                <a:alpha val="50000"/>
                <a:hueOff val="0"/>
                <a:satOff val="0"/>
                <a:lumOff val="0"/>
                <a:alphaOff val="0"/>
                <a:shade val="70000"/>
                <a:satMod val="120000"/>
              </a:schemeClr>
            </a:gs>
            <a:gs pos="35000">
              <a:schemeClr val="accent1">
                <a:alpha val="50000"/>
                <a:hueOff val="0"/>
                <a:satOff val="0"/>
                <a:lumOff val="0"/>
                <a:alphaOff val="0"/>
                <a:shade val="100000"/>
                <a:satMod val="150000"/>
              </a:schemeClr>
            </a:gs>
            <a:gs pos="70000">
              <a:schemeClr val="accent1">
                <a:alpha val="50000"/>
                <a:hueOff val="0"/>
                <a:satOff val="0"/>
                <a:lumOff val="0"/>
                <a:alphaOff val="0"/>
                <a:tint val="100000"/>
                <a:shade val="100000"/>
                <a:satMod val="200000"/>
                <a:greenMod val="100000"/>
              </a:schemeClr>
            </a:gs>
            <a:gs pos="100000">
              <a:schemeClr val="accent1">
                <a:alpha val="50000"/>
                <a:hueOff val="0"/>
                <a:satOff val="0"/>
                <a:lumOff val="0"/>
                <a:alphaOff val="0"/>
                <a:tint val="100000"/>
                <a:shade val="100000"/>
                <a:satMod val="250000"/>
                <a:greenMod val="100000"/>
              </a:schemeClr>
            </a:gs>
          </a:gsLst>
          <a:lin ang="1620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venir Book"/>
              <a:cs typeface="Avenir Book"/>
            </a:rPr>
            <a:t>Gifted or borrowed</a:t>
          </a:r>
        </a:p>
      </dsp:txBody>
      <dsp:txXfrm>
        <a:off x="947747" y="2646108"/>
        <a:ext cx="623636" cy="623651"/>
      </dsp:txXfrm>
    </dsp:sp>
    <dsp:sp modelId="{976560AD-3509-D847-BD78-FED7DDA8CFEA}">
      <dsp:nvSpPr>
        <dsp:cNvPr id="0" name=""/>
        <dsp:cNvSpPr/>
      </dsp:nvSpPr>
      <dsp:spPr>
        <a:xfrm>
          <a:off x="6005720" y="1638924"/>
          <a:ext cx="1625671" cy="1625377"/>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Book"/>
              <a:cs typeface="Avenir Book"/>
            </a:rPr>
            <a:t>Surplus or</a:t>
          </a:r>
        </a:p>
        <a:p>
          <a:pPr marL="0" lvl="0" indent="0" algn="ctr" defTabSz="933450">
            <a:lnSpc>
              <a:spcPct val="90000"/>
            </a:lnSpc>
            <a:spcBef>
              <a:spcPct val="0"/>
            </a:spcBef>
            <a:spcAft>
              <a:spcPct val="35000"/>
            </a:spcAft>
            <a:buNone/>
          </a:pPr>
          <a:r>
            <a:rPr lang="en-US" sz="2100" kern="1200" dirty="0">
              <a:latin typeface="Avenir Book"/>
              <a:cs typeface="Avenir Book"/>
            </a:rPr>
            <a:t>Shortfall</a:t>
          </a:r>
        </a:p>
      </dsp:txBody>
      <dsp:txXfrm>
        <a:off x="6243794" y="1876955"/>
        <a:ext cx="1149523" cy="1149315"/>
      </dsp:txXfrm>
    </dsp:sp>
    <dsp:sp modelId="{75B615F5-C480-224D-A2BF-97616F8B2892}">
      <dsp:nvSpPr>
        <dsp:cNvPr id="0" name=""/>
        <dsp:cNvSpPr/>
      </dsp:nvSpPr>
      <dsp:spPr>
        <a:xfrm>
          <a:off x="523078" y="3481455"/>
          <a:ext cx="2113373" cy="556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Income</a:t>
          </a:r>
        </a:p>
      </dsp:txBody>
      <dsp:txXfrm>
        <a:off x="523078" y="3481455"/>
        <a:ext cx="2113373" cy="5568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CD186-EF47-7447-AAC1-F42507C942A9}">
      <dsp:nvSpPr>
        <dsp:cNvPr id="0" name=""/>
        <dsp:cNvSpPr/>
      </dsp:nvSpPr>
      <dsp:spPr>
        <a:xfrm>
          <a:off x="1424" y="1087634"/>
          <a:ext cx="1888731" cy="1888731"/>
        </a:xfrm>
        <a:prstGeom prst="ellipse">
          <a:avLst/>
        </a:prstGeom>
        <a:solidFill>
          <a:schemeClr val="accent2">
            <a:shade val="8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Assets</a:t>
          </a:r>
        </a:p>
      </dsp:txBody>
      <dsp:txXfrm>
        <a:off x="278022" y="1364232"/>
        <a:ext cx="1335535" cy="1335535"/>
      </dsp:txXfrm>
    </dsp:sp>
    <dsp:sp modelId="{F6E0E281-820A-4442-97F5-44C23F0DA4BF}">
      <dsp:nvSpPr>
        <dsp:cNvPr id="0" name=""/>
        <dsp:cNvSpPr/>
      </dsp:nvSpPr>
      <dsp:spPr>
        <a:xfrm>
          <a:off x="2043521" y="1484267"/>
          <a:ext cx="1095464" cy="1095464"/>
        </a:xfrm>
        <a:prstGeom prst="mathMinus">
          <a:avLst/>
        </a:prstGeom>
        <a:solidFill>
          <a:schemeClr val="accent2">
            <a:shade val="9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188725" y="1903172"/>
        <a:ext cx="805056" cy="257654"/>
      </dsp:txXfrm>
    </dsp:sp>
    <dsp:sp modelId="{E0629A1E-5B51-A246-A295-8062546FE779}">
      <dsp:nvSpPr>
        <dsp:cNvPr id="0" name=""/>
        <dsp:cNvSpPr/>
      </dsp:nvSpPr>
      <dsp:spPr>
        <a:xfrm>
          <a:off x="3292351" y="1087634"/>
          <a:ext cx="1888731" cy="1888731"/>
        </a:xfrm>
        <a:prstGeom prst="ellipse">
          <a:avLst/>
        </a:prstGeom>
        <a:solidFill>
          <a:schemeClr val="accent2">
            <a:shade val="80000"/>
            <a:hueOff val="125349"/>
            <a:satOff val="-13297"/>
            <a:lumOff val="1720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Liabilities</a:t>
          </a:r>
        </a:p>
      </dsp:txBody>
      <dsp:txXfrm>
        <a:off x="3568949" y="1364232"/>
        <a:ext cx="1335535" cy="1335535"/>
      </dsp:txXfrm>
    </dsp:sp>
    <dsp:sp modelId="{C6CF6C7F-A97A-2C4C-9C50-15689E543F11}">
      <dsp:nvSpPr>
        <dsp:cNvPr id="0" name=""/>
        <dsp:cNvSpPr/>
      </dsp:nvSpPr>
      <dsp:spPr>
        <a:xfrm>
          <a:off x="5334448" y="1484267"/>
          <a:ext cx="1095464" cy="1095464"/>
        </a:xfrm>
        <a:prstGeom prst="mathEqual">
          <a:avLst/>
        </a:prstGeom>
        <a:solidFill>
          <a:schemeClr val="accent2">
            <a:shade val="90000"/>
            <a:hueOff val="250465"/>
            <a:satOff val="-26269"/>
            <a:lumOff val="3262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479652" y="1709933"/>
        <a:ext cx="805056" cy="644132"/>
      </dsp:txXfrm>
    </dsp:sp>
    <dsp:sp modelId="{5AA4FE11-8A24-6E46-A0CF-CDDAF7BDCB75}">
      <dsp:nvSpPr>
        <dsp:cNvPr id="0" name=""/>
        <dsp:cNvSpPr/>
      </dsp:nvSpPr>
      <dsp:spPr>
        <a:xfrm>
          <a:off x="6583278" y="1087634"/>
          <a:ext cx="1888731" cy="1888731"/>
        </a:xfrm>
        <a:prstGeom prst="ellipse">
          <a:avLst/>
        </a:prstGeom>
        <a:solidFill>
          <a:schemeClr val="accent2">
            <a:shade val="80000"/>
            <a:hueOff val="250698"/>
            <a:satOff val="-26595"/>
            <a:lumOff val="3440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Net Worth</a:t>
          </a:r>
        </a:p>
      </dsp:txBody>
      <dsp:txXfrm>
        <a:off x="6859876" y="1364232"/>
        <a:ext cx="1335535" cy="13355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58E9A-198A-B440-944E-335F69AA7B31}">
      <dsp:nvSpPr>
        <dsp:cNvPr id="0" name=""/>
        <dsp:cNvSpPr/>
      </dsp:nvSpPr>
      <dsp:spPr>
        <a:xfrm>
          <a:off x="3380311" y="2867395"/>
          <a:ext cx="2047110" cy="2047110"/>
        </a:xfrm>
        <a:prstGeom prst="ellipse">
          <a:avLst/>
        </a:prstGeom>
        <a:solidFill>
          <a:schemeClr val="accent2">
            <a:shade val="6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 Book"/>
              <a:cs typeface="Avenir Book"/>
            </a:rPr>
            <a:t>Takeaways</a:t>
          </a:r>
        </a:p>
      </dsp:txBody>
      <dsp:txXfrm>
        <a:off x="3680103" y="3167187"/>
        <a:ext cx="1447526" cy="1447526"/>
      </dsp:txXfrm>
    </dsp:sp>
    <dsp:sp modelId="{02D41EC9-3B6C-BF4A-93A2-951DD9BA2E59}">
      <dsp:nvSpPr>
        <dsp:cNvPr id="0" name=""/>
        <dsp:cNvSpPr/>
      </dsp:nvSpPr>
      <dsp:spPr>
        <a:xfrm rot="16200000">
          <a:off x="4187108" y="2122678"/>
          <a:ext cx="433516" cy="696017"/>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252136" y="2326909"/>
        <a:ext cx="303461" cy="417611"/>
      </dsp:txXfrm>
    </dsp:sp>
    <dsp:sp modelId="{7DF55C1F-F5AA-1D44-8A68-DE008BDF58AB}">
      <dsp:nvSpPr>
        <dsp:cNvPr id="0" name=""/>
        <dsp:cNvSpPr/>
      </dsp:nvSpPr>
      <dsp:spPr>
        <a:xfrm>
          <a:off x="3380311" y="2329"/>
          <a:ext cx="2047110" cy="2047110"/>
        </a:xfrm>
        <a:prstGeom prst="ellipse">
          <a:avLst/>
        </a:prstGeom>
        <a:solidFill>
          <a:schemeClr val="accent2">
            <a:shade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 Book"/>
              <a:cs typeface="Avenir Book"/>
            </a:rPr>
            <a:t>Maintain a current budget</a:t>
          </a:r>
        </a:p>
      </dsp:txBody>
      <dsp:txXfrm>
        <a:off x="3680103" y="302121"/>
        <a:ext cx="1447526" cy="1447526"/>
      </dsp:txXfrm>
    </dsp:sp>
    <dsp:sp modelId="{D064A0F2-9ADE-DF4B-ACDB-41B3B2720A45}">
      <dsp:nvSpPr>
        <dsp:cNvPr id="0" name=""/>
        <dsp:cNvSpPr/>
      </dsp:nvSpPr>
      <dsp:spPr>
        <a:xfrm rot="1800000">
          <a:off x="5417093" y="4253073"/>
          <a:ext cx="433516" cy="696017"/>
        </a:xfrm>
        <a:prstGeom prst="rightArrow">
          <a:avLst>
            <a:gd name="adj1" fmla="val 60000"/>
            <a:gd name="adj2" fmla="val 50000"/>
          </a:avLst>
        </a:prstGeom>
        <a:solidFill>
          <a:schemeClr val="accent2">
            <a:shade val="90000"/>
            <a:hueOff val="182177"/>
            <a:satOff val="-18419"/>
            <a:lumOff val="3004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425805" y="4359762"/>
        <a:ext cx="303461" cy="417611"/>
      </dsp:txXfrm>
    </dsp:sp>
    <dsp:sp modelId="{1CA1DFB3-CE61-0641-AFC9-3A48200E869E}">
      <dsp:nvSpPr>
        <dsp:cNvPr id="0" name=""/>
        <dsp:cNvSpPr/>
      </dsp:nvSpPr>
      <dsp:spPr>
        <a:xfrm>
          <a:off x="5861532" y="4299928"/>
          <a:ext cx="2047110" cy="2047110"/>
        </a:xfrm>
        <a:prstGeom prst="ellipse">
          <a:avLst/>
        </a:prstGeom>
        <a:solidFill>
          <a:schemeClr val="accent2">
            <a:shade val="50000"/>
            <a:hueOff val="184190"/>
            <a:satOff val="-19819"/>
            <a:lumOff val="37269"/>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 Book"/>
              <a:cs typeface="Avenir Book"/>
            </a:rPr>
            <a:t>Create goals</a:t>
          </a:r>
        </a:p>
      </dsp:txBody>
      <dsp:txXfrm>
        <a:off x="6161324" y="4599720"/>
        <a:ext cx="1447526" cy="1447526"/>
      </dsp:txXfrm>
    </dsp:sp>
    <dsp:sp modelId="{DF6BA37B-E6A2-6B47-8A62-4ABE9BC7C49C}">
      <dsp:nvSpPr>
        <dsp:cNvPr id="0" name=""/>
        <dsp:cNvSpPr/>
      </dsp:nvSpPr>
      <dsp:spPr>
        <a:xfrm rot="9000000">
          <a:off x="2957124" y="4253073"/>
          <a:ext cx="433516" cy="696017"/>
        </a:xfrm>
        <a:prstGeom prst="rightArrow">
          <a:avLst>
            <a:gd name="adj1" fmla="val 60000"/>
            <a:gd name="adj2" fmla="val 50000"/>
          </a:avLst>
        </a:prstGeom>
        <a:solidFill>
          <a:schemeClr val="accent2">
            <a:shade val="90000"/>
            <a:hueOff val="182177"/>
            <a:satOff val="-18419"/>
            <a:lumOff val="3004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3078467" y="4359762"/>
        <a:ext cx="303461" cy="417611"/>
      </dsp:txXfrm>
    </dsp:sp>
    <dsp:sp modelId="{7A2B5FDE-61BE-5746-A0B3-B69C4AB70D6F}">
      <dsp:nvSpPr>
        <dsp:cNvPr id="0" name=""/>
        <dsp:cNvSpPr/>
      </dsp:nvSpPr>
      <dsp:spPr>
        <a:xfrm>
          <a:off x="899091" y="4299928"/>
          <a:ext cx="2047110" cy="2047110"/>
        </a:xfrm>
        <a:prstGeom prst="ellipse">
          <a:avLst/>
        </a:prstGeom>
        <a:solidFill>
          <a:schemeClr val="accent2">
            <a:shade val="50000"/>
            <a:hueOff val="184190"/>
            <a:satOff val="-19819"/>
            <a:lumOff val="37269"/>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venir Book"/>
              <a:cs typeface="Avenir Book"/>
            </a:rPr>
            <a:t>Maintain a net income</a:t>
          </a:r>
        </a:p>
      </dsp:txBody>
      <dsp:txXfrm>
        <a:off x="1198883" y="4599720"/>
        <a:ext cx="1447526" cy="1447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D457F-3B3A-6C48-ABE2-A1BA7350D434}">
      <dsp:nvSpPr>
        <dsp:cNvPr id="0" name=""/>
        <dsp:cNvSpPr/>
      </dsp:nvSpPr>
      <dsp:spPr>
        <a:xfrm>
          <a:off x="3541972" y="2451082"/>
          <a:ext cx="2995767" cy="2995767"/>
        </a:xfrm>
        <a:prstGeom prst="gear9">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Book"/>
              <a:cs typeface="Avenir Book"/>
            </a:rPr>
            <a:t>Earned</a:t>
          </a:r>
        </a:p>
      </dsp:txBody>
      <dsp:txXfrm>
        <a:off x="4144254" y="3152826"/>
        <a:ext cx="1791203" cy="1539886"/>
      </dsp:txXfrm>
    </dsp:sp>
    <dsp:sp modelId="{2FE3B5F2-2B3A-634A-8443-CB9CBB26A310}">
      <dsp:nvSpPr>
        <dsp:cNvPr id="0" name=""/>
        <dsp:cNvSpPr/>
      </dsp:nvSpPr>
      <dsp:spPr>
        <a:xfrm>
          <a:off x="1798980" y="1742992"/>
          <a:ext cx="2178740" cy="2178740"/>
        </a:xfrm>
        <a:prstGeom prst="gear6">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Book"/>
              <a:cs typeface="Avenir Book"/>
            </a:rPr>
            <a:t>Portfolio</a:t>
          </a:r>
        </a:p>
      </dsp:txBody>
      <dsp:txXfrm>
        <a:off x="2347484" y="2294811"/>
        <a:ext cx="1081732" cy="1075102"/>
      </dsp:txXfrm>
    </dsp:sp>
    <dsp:sp modelId="{2984C11F-99BB-074B-82AE-F84902F43824}">
      <dsp:nvSpPr>
        <dsp:cNvPr id="0" name=""/>
        <dsp:cNvSpPr/>
      </dsp:nvSpPr>
      <dsp:spPr>
        <a:xfrm rot="20700000">
          <a:off x="3019296" y="239883"/>
          <a:ext cx="2134720" cy="2134720"/>
        </a:xfrm>
        <a:prstGeom prst="gear6">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venir Book"/>
              <a:cs typeface="Avenir Book"/>
            </a:rPr>
            <a:t>Gifted/Loaned</a:t>
          </a:r>
        </a:p>
      </dsp:txBody>
      <dsp:txXfrm rot="-20700000">
        <a:off x="3487503" y="708090"/>
        <a:ext cx="1198307" cy="1198307"/>
      </dsp:txXfrm>
    </dsp:sp>
    <dsp:sp modelId="{D064910A-208E-BC49-B16B-A4D62AB88F6C}">
      <dsp:nvSpPr>
        <dsp:cNvPr id="0" name=""/>
        <dsp:cNvSpPr/>
      </dsp:nvSpPr>
      <dsp:spPr>
        <a:xfrm>
          <a:off x="3325610" y="1991024"/>
          <a:ext cx="3834582" cy="3834582"/>
        </a:xfrm>
        <a:prstGeom prst="circularArrow">
          <a:avLst>
            <a:gd name="adj1" fmla="val 4688"/>
            <a:gd name="adj2" fmla="val 299029"/>
            <a:gd name="adj3" fmla="val 2539716"/>
            <a:gd name="adj4" fmla="val 15811446"/>
            <a:gd name="adj5" fmla="val 5469"/>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7414B8E9-9D6B-6940-8A03-6AA63F47E20B}">
      <dsp:nvSpPr>
        <dsp:cNvPr id="0" name=""/>
        <dsp:cNvSpPr/>
      </dsp:nvSpPr>
      <dsp:spPr>
        <a:xfrm>
          <a:off x="1413129" y="1255543"/>
          <a:ext cx="2786063" cy="2786063"/>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A998C92D-D55A-324D-983E-78BEBB93AE04}">
      <dsp:nvSpPr>
        <dsp:cNvPr id="0" name=""/>
        <dsp:cNvSpPr/>
      </dsp:nvSpPr>
      <dsp:spPr>
        <a:xfrm>
          <a:off x="2525513" y="-233075"/>
          <a:ext cx="3003937" cy="3003937"/>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BC746-5090-C043-81E8-CB34B5BEC5FC}">
      <dsp:nvSpPr>
        <dsp:cNvPr id="0" name=""/>
        <dsp:cNvSpPr/>
      </dsp:nvSpPr>
      <dsp:spPr>
        <a:xfrm>
          <a:off x="3050" y="0"/>
          <a:ext cx="2934890" cy="4064000"/>
        </a:xfrm>
        <a:prstGeom prst="roundRect">
          <a:avLst>
            <a:gd name="adj" fmla="val 10000"/>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Avenir Book"/>
              <a:cs typeface="Avenir Book"/>
            </a:rPr>
            <a:t>Fixed</a:t>
          </a:r>
        </a:p>
      </dsp:txBody>
      <dsp:txXfrm>
        <a:off x="3050" y="0"/>
        <a:ext cx="2934890" cy="1219200"/>
      </dsp:txXfrm>
    </dsp:sp>
    <dsp:sp modelId="{CC2E039D-C7B1-504A-88C8-C363932F52F8}">
      <dsp:nvSpPr>
        <dsp:cNvPr id="0" name=""/>
        <dsp:cNvSpPr/>
      </dsp:nvSpPr>
      <dsp:spPr>
        <a:xfrm>
          <a:off x="296540" y="1219299"/>
          <a:ext cx="2347912" cy="59203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Rent</a:t>
          </a:r>
        </a:p>
      </dsp:txBody>
      <dsp:txXfrm>
        <a:off x="313880" y="1236639"/>
        <a:ext cx="2313232" cy="557358"/>
      </dsp:txXfrm>
    </dsp:sp>
    <dsp:sp modelId="{E7BE3C60-9CEB-FC48-A951-05480C312882}">
      <dsp:nvSpPr>
        <dsp:cNvPr id="0" name=""/>
        <dsp:cNvSpPr/>
      </dsp:nvSpPr>
      <dsp:spPr>
        <a:xfrm>
          <a:off x="296540" y="1902420"/>
          <a:ext cx="2347912" cy="59203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Car insurance</a:t>
          </a:r>
        </a:p>
      </dsp:txBody>
      <dsp:txXfrm>
        <a:off x="313880" y="1919760"/>
        <a:ext cx="2313232" cy="557358"/>
      </dsp:txXfrm>
    </dsp:sp>
    <dsp:sp modelId="{E02B76FD-C35F-5947-8C34-9261874DA1B4}">
      <dsp:nvSpPr>
        <dsp:cNvPr id="0" name=""/>
        <dsp:cNvSpPr/>
      </dsp:nvSpPr>
      <dsp:spPr>
        <a:xfrm>
          <a:off x="296540" y="2585541"/>
          <a:ext cx="2347912" cy="59203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Loan payments</a:t>
          </a:r>
        </a:p>
      </dsp:txBody>
      <dsp:txXfrm>
        <a:off x="313880" y="2602881"/>
        <a:ext cx="2313232" cy="557358"/>
      </dsp:txXfrm>
    </dsp:sp>
    <dsp:sp modelId="{66941D0D-785A-8741-BB3A-296AA52CA9AD}">
      <dsp:nvSpPr>
        <dsp:cNvPr id="0" name=""/>
        <dsp:cNvSpPr/>
      </dsp:nvSpPr>
      <dsp:spPr>
        <a:xfrm>
          <a:off x="296540" y="3268662"/>
          <a:ext cx="2347912" cy="59203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Phone bill</a:t>
          </a:r>
        </a:p>
      </dsp:txBody>
      <dsp:txXfrm>
        <a:off x="313880" y="3286002"/>
        <a:ext cx="2313232" cy="557358"/>
      </dsp:txXfrm>
    </dsp:sp>
    <dsp:sp modelId="{86D2E19E-BD77-C74F-B70C-498F42A343BC}">
      <dsp:nvSpPr>
        <dsp:cNvPr id="0" name=""/>
        <dsp:cNvSpPr/>
      </dsp:nvSpPr>
      <dsp:spPr>
        <a:xfrm>
          <a:off x="3158058" y="0"/>
          <a:ext cx="2934890" cy="4064000"/>
        </a:xfrm>
        <a:prstGeom prst="roundRect">
          <a:avLst>
            <a:gd name="adj" fmla="val 10000"/>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Avenir Book"/>
              <a:cs typeface="Avenir Book"/>
            </a:rPr>
            <a:t>Variable</a:t>
          </a:r>
        </a:p>
      </dsp:txBody>
      <dsp:txXfrm>
        <a:off x="3158058" y="0"/>
        <a:ext cx="2934890" cy="1219200"/>
      </dsp:txXfrm>
    </dsp:sp>
    <dsp:sp modelId="{D69F2F4E-9395-734B-B7EC-AF10EB7EC2FA}">
      <dsp:nvSpPr>
        <dsp:cNvPr id="0" name=""/>
        <dsp:cNvSpPr/>
      </dsp:nvSpPr>
      <dsp:spPr>
        <a:xfrm>
          <a:off x="3451547" y="1219968"/>
          <a:ext cx="2347912" cy="47014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Food</a:t>
          </a:r>
        </a:p>
      </dsp:txBody>
      <dsp:txXfrm>
        <a:off x="3465317" y="1233738"/>
        <a:ext cx="2320372" cy="442608"/>
      </dsp:txXfrm>
    </dsp:sp>
    <dsp:sp modelId="{54B96F26-D8F5-E048-A347-14F05327D472}">
      <dsp:nvSpPr>
        <dsp:cNvPr id="0" name=""/>
        <dsp:cNvSpPr/>
      </dsp:nvSpPr>
      <dsp:spPr>
        <a:xfrm>
          <a:off x="3451547" y="1762447"/>
          <a:ext cx="2347912" cy="47014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Clothing</a:t>
          </a:r>
        </a:p>
      </dsp:txBody>
      <dsp:txXfrm>
        <a:off x="3465317" y="1776217"/>
        <a:ext cx="2320372" cy="442608"/>
      </dsp:txXfrm>
    </dsp:sp>
    <dsp:sp modelId="{EC1F5F0C-2A1A-3D4C-A2B6-449AA21DB8C4}">
      <dsp:nvSpPr>
        <dsp:cNvPr id="0" name=""/>
        <dsp:cNvSpPr/>
      </dsp:nvSpPr>
      <dsp:spPr>
        <a:xfrm>
          <a:off x="3451547" y="2304925"/>
          <a:ext cx="2347912" cy="47014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Gas</a:t>
          </a:r>
        </a:p>
      </dsp:txBody>
      <dsp:txXfrm>
        <a:off x="3465317" y="2318695"/>
        <a:ext cx="2320372" cy="442608"/>
      </dsp:txXfrm>
    </dsp:sp>
    <dsp:sp modelId="{BBFC5C20-C03A-C34D-BC1A-3C0387A12DDA}">
      <dsp:nvSpPr>
        <dsp:cNvPr id="0" name=""/>
        <dsp:cNvSpPr/>
      </dsp:nvSpPr>
      <dsp:spPr>
        <a:xfrm>
          <a:off x="3451547" y="2847404"/>
          <a:ext cx="2347912" cy="47014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Taxes</a:t>
          </a:r>
        </a:p>
      </dsp:txBody>
      <dsp:txXfrm>
        <a:off x="3465317" y="2861174"/>
        <a:ext cx="2320372" cy="442608"/>
      </dsp:txXfrm>
    </dsp:sp>
    <dsp:sp modelId="{A2775AFA-BDC3-2849-ADE1-7181BB44D1F1}">
      <dsp:nvSpPr>
        <dsp:cNvPr id="0" name=""/>
        <dsp:cNvSpPr/>
      </dsp:nvSpPr>
      <dsp:spPr>
        <a:xfrm>
          <a:off x="3451547" y="3389883"/>
          <a:ext cx="2347912" cy="470148"/>
        </a:xfrm>
        <a:prstGeom prst="roundRect">
          <a:avLst>
            <a:gd name="adj" fmla="val 10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Book"/>
              <a:cs typeface="Avenir Book"/>
            </a:rPr>
            <a:t>Entertainment</a:t>
          </a:r>
        </a:p>
      </dsp:txBody>
      <dsp:txXfrm>
        <a:off x="3465317" y="3403653"/>
        <a:ext cx="2320372" cy="442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42F4B-378E-C041-B613-37BB4110CB87}">
      <dsp:nvSpPr>
        <dsp:cNvPr id="0" name=""/>
        <dsp:cNvSpPr/>
      </dsp:nvSpPr>
      <dsp:spPr>
        <a:xfrm>
          <a:off x="4760385" y="3339754"/>
          <a:ext cx="2426233" cy="15716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venir Book"/>
              <a:cs typeface="Avenir Book"/>
            </a:rPr>
            <a:t>Real Estate</a:t>
          </a:r>
        </a:p>
        <a:p>
          <a:pPr marL="114300" lvl="1" indent="-114300" algn="l" defTabSz="666750">
            <a:lnSpc>
              <a:spcPct val="90000"/>
            </a:lnSpc>
            <a:spcBef>
              <a:spcPct val="0"/>
            </a:spcBef>
            <a:spcAft>
              <a:spcPct val="15000"/>
            </a:spcAft>
            <a:buChar char="•"/>
          </a:pPr>
          <a:r>
            <a:rPr lang="en-US" sz="1500" kern="1200" dirty="0">
              <a:latin typeface="Avenir Book"/>
              <a:cs typeface="Avenir Book"/>
            </a:rPr>
            <a:t>Stocks</a:t>
          </a:r>
        </a:p>
      </dsp:txBody>
      <dsp:txXfrm>
        <a:off x="5522779" y="3767191"/>
        <a:ext cx="1629315" cy="1109688"/>
      </dsp:txXfrm>
    </dsp:sp>
    <dsp:sp modelId="{5905A698-73D6-154C-AF63-DAC4E8974255}">
      <dsp:nvSpPr>
        <dsp:cNvPr id="0" name=""/>
        <dsp:cNvSpPr/>
      </dsp:nvSpPr>
      <dsp:spPr>
        <a:xfrm>
          <a:off x="801793" y="3339754"/>
          <a:ext cx="2426233" cy="15716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venir Book"/>
              <a:cs typeface="Avenir Book"/>
            </a:rPr>
            <a:t>Gas</a:t>
          </a:r>
        </a:p>
        <a:p>
          <a:pPr marL="114300" lvl="1" indent="-114300" algn="l" defTabSz="666750">
            <a:lnSpc>
              <a:spcPct val="90000"/>
            </a:lnSpc>
            <a:spcBef>
              <a:spcPct val="0"/>
            </a:spcBef>
            <a:spcAft>
              <a:spcPct val="15000"/>
            </a:spcAft>
            <a:buChar char="•"/>
          </a:pPr>
          <a:r>
            <a:rPr lang="en-US" sz="1500" kern="1200" dirty="0">
              <a:latin typeface="Avenir Book"/>
              <a:cs typeface="Avenir Book"/>
            </a:rPr>
            <a:t>Cigarettes</a:t>
          </a:r>
        </a:p>
        <a:p>
          <a:pPr marL="114300" lvl="1" indent="-114300" algn="l" defTabSz="666750">
            <a:lnSpc>
              <a:spcPct val="90000"/>
            </a:lnSpc>
            <a:spcBef>
              <a:spcPct val="0"/>
            </a:spcBef>
            <a:spcAft>
              <a:spcPct val="15000"/>
            </a:spcAft>
            <a:buChar char="•"/>
          </a:pPr>
          <a:r>
            <a:rPr lang="en-US" sz="1500" kern="1200" dirty="0">
              <a:latin typeface="Avenir Book"/>
              <a:cs typeface="Avenir Book"/>
            </a:rPr>
            <a:t>Travel</a:t>
          </a:r>
        </a:p>
      </dsp:txBody>
      <dsp:txXfrm>
        <a:off x="836317" y="3767191"/>
        <a:ext cx="1629315" cy="1109688"/>
      </dsp:txXfrm>
    </dsp:sp>
    <dsp:sp modelId="{37A42017-5826-BC4F-A21A-526A719D8C0F}">
      <dsp:nvSpPr>
        <dsp:cNvPr id="0" name=""/>
        <dsp:cNvSpPr/>
      </dsp:nvSpPr>
      <dsp:spPr>
        <a:xfrm>
          <a:off x="4760385" y="0"/>
          <a:ext cx="2426233" cy="15716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venir Book"/>
              <a:cs typeface="Avenir Book"/>
            </a:rPr>
            <a:t>General purchases</a:t>
          </a:r>
        </a:p>
        <a:p>
          <a:pPr marL="114300" lvl="1" indent="-114300" algn="l" defTabSz="666750">
            <a:lnSpc>
              <a:spcPct val="90000"/>
            </a:lnSpc>
            <a:spcBef>
              <a:spcPct val="0"/>
            </a:spcBef>
            <a:spcAft>
              <a:spcPct val="15000"/>
            </a:spcAft>
            <a:buChar char="•"/>
          </a:pPr>
          <a:r>
            <a:rPr lang="en-US" sz="1500" kern="1200" dirty="0">
              <a:latin typeface="Avenir Book"/>
              <a:cs typeface="Avenir Book"/>
            </a:rPr>
            <a:t>Luxury items</a:t>
          </a:r>
        </a:p>
        <a:p>
          <a:pPr marL="114300" lvl="1" indent="-114300" algn="l" defTabSz="666750">
            <a:lnSpc>
              <a:spcPct val="90000"/>
            </a:lnSpc>
            <a:spcBef>
              <a:spcPct val="0"/>
            </a:spcBef>
            <a:spcAft>
              <a:spcPct val="15000"/>
            </a:spcAft>
            <a:buChar char="•"/>
          </a:pPr>
          <a:r>
            <a:rPr lang="en-US" sz="1500" kern="1200" dirty="0">
              <a:latin typeface="Avenir Book"/>
              <a:cs typeface="Avenir Book"/>
            </a:rPr>
            <a:t>Food purchases</a:t>
          </a:r>
        </a:p>
      </dsp:txBody>
      <dsp:txXfrm>
        <a:off x="5522779" y="34524"/>
        <a:ext cx="1629315" cy="1109688"/>
      </dsp:txXfrm>
    </dsp:sp>
    <dsp:sp modelId="{BC107F50-534D-3F4D-B4E9-5086D9F6D076}">
      <dsp:nvSpPr>
        <dsp:cNvPr id="0" name=""/>
        <dsp:cNvSpPr/>
      </dsp:nvSpPr>
      <dsp:spPr>
        <a:xfrm>
          <a:off x="801793" y="0"/>
          <a:ext cx="2426233" cy="15716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venir Book"/>
              <a:cs typeface="Avenir Book"/>
            </a:rPr>
            <a:t>Federal</a:t>
          </a:r>
        </a:p>
        <a:p>
          <a:pPr marL="114300" lvl="1" indent="-114300" algn="l" defTabSz="666750">
            <a:lnSpc>
              <a:spcPct val="90000"/>
            </a:lnSpc>
            <a:spcBef>
              <a:spcPct val="0"/>
            </a:spcBef>
            <a:spcAft>
              <a:spcPct val="15000"/>
            </a:spcAft>
            <a:buChar char="•"/>
          </a:pPr>
          <a:r>
            <a:rPr lang="en-US" sz="1500" kern="1200" dirty="0">
              <a:latin typeface="Avenir Book"/>
              <a:cs typeface="Avenir Book"/>
            </a:rPr>
            <a:t>State</a:t>
          </a:r>
        </a:p>
        <a:p>
          <a:pPr marL="114300" lvl="1" indent="-114300" algn="l" defTabSz="666750">
            <a:lnSpc>
              <a:spcPct val="90000"/>
            </a:lnSpc>
            <a:spcBef>
              <a:spcPct val="0"/>
            </a:spcBef>
            <a:spcAft>
              <a:spcPct val="15000"/>
            </a:spcAft>
            <a:buChar char="•"/>
          </a:pPr>
          <a:r>
            <a:rPr lang="en-US" sz="1500" kern="1200" dirty="0">
              <a:latin typeface="Avenir Book"/>
              <a:cs typeface="Avenir Book"/>
            </a:rPr>
            <a:t>City</a:t>
          </a:r>
        </a:p>
        <a:p>
          <a:pPr marL="114300" lvl="1" indent="-114300" algn="l" defTabSz="666750">
            <a:lnSpc>
              <a:spcPct val="90000"/>
            </a:lnSpc>
            <a:spcBef>
              <a:spcPct val="0"/>
            </a:spcBef>
            <a:spcAft>
              <a:spcPct val="15000"/>
            </a:spcAft>
            <a:buChar char="•"/>
          </a:pPr>
          <a:r>
            <a:rPr lang="en-US" sz="1500" kern="1200" dirty="0">
              <a:latin typeface="Avenir Book"/>
              <a:cs typeface="Avenir Book"/>
            </a:rPr>
            <a:t>FICA</a:t>
          </a:r>
        </a:p>
      </dsp:txBody>
      <dsp:txXfrm>
        <a:off x="836317" y="34524"/>
        <a:ext cx="1629315" cy="1109688"/>
      </dsp:txXfrm>
    </dsp:sp>
    <dsp:sp modelId="{FAAF4415-C3C0-CA42-B8D2-6265E3F852A7}">
      <dsp:nvSpPr>
        <dsp:cNvPr id="0" name=""/>
        <dsp:cNvSpPr/>
      </dsp:nvSpPr>
      <dsp:spPr>
        <a:xfrm>
          <a:off x="1818454" y="279950"/>
          <a:ext cx="2126637" cy="2126637"/>
        </a:xfrm>
        <a:prstGeom prst="pieWedg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venir Book"/>
              <a:cs typeface="Avenir Book"/>
            </a:rPr>
            <a:t>Income</a:t>
          </a:r>
        </a:p>
      </dsp:txBody>
      <dsp:txXfrm>
        <a:off x="2441332" y="902828"/>
        <a:ext cx="1503759" cy="1503759"/>
      </dsp:txXfrm>
    </dsp:sp>
    <dsp:sp modelId="{B1DC0D88-52CC-DC47-9348-A18C45EBBCA7}">
      <dsp:nvSpPr>
        <dsp:cNvPr id="0" name=""/>
        <dsp:cNvSpPr/>
      </dsp:nvSpPr>
      <dsp:spPr>
        <a:xfrm rot="5400000">
          <a:off x="4043320" y="279950"/>
          <a:ext cx="2126637" cy="2126637"/>
        </a:xfrm>
        <a:prstGeom prst="pieWedg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venir Book"/>
              <a:cs typeface="Avenir Book"/>
            </a:rPr>
            <a:t>Sales</a:t>
          </a:r>
        </a:p>
      </dsp:txBody>
      <dsp:txXfrm rot="-5400000">
        <a:off x="4043320" y="902828"/>
        <a:ext cx="1503759" cy="1503759"/>
      </dsp:txXfrm>
    </dsp:sp>
    <dsp:sp modelId="{84718C64-C078-2E43-ABF3-3B6AA96421D0}">
      <dsp:nvSpPr>
        <dsp:cNvPr id="0" name=""/>
        <dsp:cNvSpPr/>
      </dsp:nvSpPr>
      <dsp:spPr>
        <a:xfrm rot="10800000">
          <a:off x="4043320" y="2504816"/>
          <a:ext cx="2126637" cy="2126637"/>
        </a:xfrm>
        <a:prstGeom prst="pieWedg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venir Book"/>
              <a:cs typeface="Avenir Book"/>
            </a:rPr>
            <a:t>Asset</a:t>
          </a:r>
        </a:p>
      </dsp:txBody>
      <dsp:txXfrm rot="10800000">
        <a:off x="4043320" y="2504816"/>
        <a:ext cx="1503759" cy="1503759"/>
      </dsp:txXfrm>
    </dsp:sp>
    <dsp:sp modelId="{6DAC3571-994F-3443-B718-D1EBA0A628AD}">
      <dsp:nvSpPr>
        <dsp:cNvPr id="0" name=""/>
        <dsp:cNvSpPr/>
      </dsp:nvSpPr>
      <dsp:spPr>
        <a:xfrm rot="16200000">
          <a:off x="1818454" y="2504816"/>
          <a:ext cx="2126637" cy="2126637"/>
        </a:xfrm>
        <a:prstGeom prst="pieWedg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venir Book"/>
              <a:cs typeface="Avenir Book"/>
            </a:rPr>
            <a:t>Excise</a:t>
          </a:r>
        </a:p>
      </dsp:txBody>
      <dsp:txXfrm rot="5400000">
        <a:off x="2441332" y="2504816"/>
        <a:ext cx="1503759" cy="1503759"/>
      </dsp:txXfrm>
    </dsp:sp>
    <dsp:sp modelId="{76309A5D-D90E-D54D-A12F-F62DD73E8FB3}">
      <dsp:nvSpPr>
        <dsp:cNvPr id="0" name=""/>
        <dsp:cNvSpPr/>
      </dsp:nvSpPr>
      <dsp:spPr>
        <a:xfrm>
          <a:off x="3627078" y="2013675"/>
          <a:ext cx="734254" cy="638482"/>
        </a:xfrm>
        <a:prstGeom prst="circularArrow">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dsp:style>
    </dsp:sp>
    <dsp:sp modelId="{18F9B66E-20EA-EB4A-89F0-C16D42543DD3}">
      <dsp:nvSpPr>
        <dsp:cNvPr id="0" name=""/>
        <dsp:cNvSpPr/>
      </dsp:nvSpPr>
      <dsp:spPr>
        <a:xfrm rot="10800000">
          <a:off x="3627078" y="2259245"/>
          <a:ext cx="734254" cy="638482"/>
        </a:xfrm>
        <a:prstGeom prst="circularArrow">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BC8CA-8B7B-AB4F-BCC1-9E5CFFD6D90A}">
      <dsp:nvSpPr>
        <dsp:cNvPr id="0" name=""/>
        <dsp:cNvSpPr/>
      </dsp:nvSpPr>
      <dsp:spPr>
        <a:xfrm rot="16200000">
          <a:off x="347" y="41012"/>
          <a:ext cx="3981975" cy="3981975"/>
        </a:xfrm>
        <a:prstGeom prst="upArrow">
          <a:avLst>
            <a:gd name="adj1" fmla="val 50000"/>
            <a:gd name="adj2" fmla="val 35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Avenir Book"/>
              <a:cs typeface="Avenir Book"/>
            </a:rPr>
            <a:t>Need</a:t>
          </a:r>
        </a:p>
      </dsp:txBody>
      <dsp:txXfrm rot="5400000">
        <a:off x="697193" y="1036506"/>
        <a:ext cx="3285129" cy="1990987"/>
      </dsp:txXfrm>
    </dsp:sp>
    <dsp:sp modelId="{E860ABE2-C5CD-C14E-A692-71EFBB3B11D4}">
      <dsp:nvSpPr>
        <dsp:cNvPr id="0" name=""/>
        <dsp:cNvSpPr/>
      </dsp:nvSpPr>
      <dsp:spPr>
        <a:xfrm rot="5400000">
          <a:off x="4381867" y="41012"/>
          <a:ext cx="3981975" cy="3981975"/>
        </a:xfrm>
        <a:prstGeom prst="upArrow">
          <a:avLst>
            <a:gd name="adj1" fmla="val 50000"/>
            <a:gd name="adj2" fmla="val 35000"/>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Avenir Book"/>
              <a:cs typeface="Avenir Book"/>
            </a:rPr>
            <a:t>Want</a:t>
          </a:r>
        </a:p>
      </dsp:txBody>
      <dsp:txXfrm rot="-5400000">
        <a:off x="4381867" y="1036506"/>
        <a:ext cx="3285129" cy="1990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16602-FD4B-7F49-885F-EAC6D9918E66}">
      <dsp:nvSpPr>
        <dsp:cNvPr id="0" name=""/>
        <dsp:cNvSpPr/>
      </dsp:nvSpPr>
      <dsp:spPr>
        <a:xfrm>
          <a:off x="3368388" y="0"/>
          <a:ext cx="1684193" cy="1048712"/>
        </a:xfrm>
        <a:prstGeom prst="trapezoid">
          <a:avLst>
            <a:gd name="adj" fmla="val 80298"/>
          </a:avLst>
        </a:prstGeom>
        <a:gradFill rotWithShape="0">
          <a:gsLst>
            <a:gs pos="0">
              <a:schemeClr val="accent1">
                <a:alpha val="90000"/>
                <a:hueOff val="0"/>
                <a:satOff val="0"/>
                <a:lumOff val="0"/>
                <a:alphaOff val="0"/>
                <a:shade val="70000"/>
                <a:satMod val="120000"/>
              </a:schemeClr>
            </a:gs>
            <a:gs pos="35000">
              <a:schemeClr val="accent1">
                <a:alpha val="90000"/>
                <a:hueOff val="0"/>
                <a:satOff val="0"/>
                <a:lumOff val="0"/>
                <a:alphaOff val="0"/>
                <a:shade val="100000"/>
                <a:satMod val="150000"/>
              </a:schemeClr>
            </a:gs>
            <a:gs pos="70000">
              <a:schemeClr val="accent1">
                <a:alpha val="90000"/>
                <a:hueOff val="0"/>
                <a:satOff val="0"/>
                <a:lumOff val="0"/>
                <a:alphaOff val="0"/>
                <a:tint val="100000"/>
                <a:shade val="100000"/>
                <a:satMod val="200000"/>
                <a:greenMod val="100000"/>
              </a:schemeClr>
            </a:gs>
            <a:gs pos="100000">
              <a:schemeClr val="accent1">
                <a:alpha val="9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Acceptance</a:t>
          </a:r>
        </a:p>
      </dsp:txBody>
      <dsp:txXfrm>
        <a:off x="3368388" y="0"/>
        <a:ext cx="1684193" cy="1048712"/>
      </dsp:txXfrm>
    </dsp:sp>
    <dsp:sp modelId="{A3990BE3-7183-164A-B020-7922D6DA08ED}">
      <dsp:nvSpPr>
        <dsp:cNvPr id="0" name=""/>
        <dsp:cNvSpPr/>
      </dsp:nvSpPr>
      <dsp:spPr>
        <a:xfrm>
          <a:off x="2526291" y="1048711"/>
          <a:ext cx="3368387" cy="1048712"/>
        </a:xfrm>
        <a:prstGeom prst="trapezoid">
          <a:avLst>
            <a:gd name="adj" fmla="val 80298"/>
          </a:avLst>
        </a:prstGeom>
        <a:gradFill rotWithShape="0">
          <a:gsLst>
            <a:gs pos="0">
              <a:schemeClr val="accent1">
                <a:alpha val="90000"/>
                <a:hueOff val="0"/>
                <a:satOff val="0"/>
                <a:lumOff val="0"/>
                <a:alphaOff val="-10000"/>
                <a:shade val="70000"/>
                <a:satMod val="120000"/>
              </a:schemeClr>
            </a:gs>
            <a:gs pos="35000">
              <a:schemeClr val="accent1">
                <a:alpha val="90000"/>
                <a:hueOff val="0"/>
                <a:satOff val="0"/>
                <a:lumOff val="0"/>
                <a:alphaOff val="-10000"/>
                <a:shade val="100000"/>
                <a:satMod val="150000"/>
              </a:schemeClr>
            </a:gs>
            <a:gs pos="70000">
              <a:schemeClr val="accent1">
                <a:alpha val="90000"/>
                <a:hueOff val="0"/>
                <a:satOff val="0"/>
                <a:lumOff val="0"/>
                <a:alphaOff val="-10000"/>
                <a:tint val="100000"/>
                <a:shade val="100000"/>
                <a:satMod val="200000"/>
                <a:greenMod val="100000"/>
              </a:schemeClr>
            </a:gs>
            <a:gs pos="100000">
              <a:schemeClr val="accent1">
                <a:alpha val="90000"/>
                <a:hueOff val="0"/>
                <a:satOff val="0"/>
                <a:lumOff val="0"/>
                <a:alphaOff val="-1000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Self-esteem</a:t>
          </a:r>
        </a:p>
      </dsp:txBody>
      <dsp:txXfrm>
        <a:off x="3115758" y="1048711"/>
        <a:ext cx="2189452" cy="1048712"/>
      </dsp:txXfrm>
    </dsp:sp>
    <dsp:sp modelId="{39CC17FA-CABE-7B4A-93F5-9B475F8CB67A}">
      <dsp:nvSpPr>
        <dsp:cNvPr id="0" name=""/>
        <dsp:cNvSpPr/>
      </dsp:nvSpPr>
      <dsp:spPr>
        <a:xfrm>
          <a:off x="1684194" y="2097424"/>
          <a:ext cx="5052581" cy="1048712"/>
        </a:xfrm>
        <a:prstGeom prst="trapezoid">
          <a:avLst>
            <a:gd name="adj" fmla="val 80298"/>
          </a:avLst>
        </a:prstGeom>
        <a:gradFill rotWithShape="0">
          <a:gsLst>
            <a:gs pos="0">
              <a:schemeClr val="accent1">
                <a:alpha val="90000"/>
                <a:hueOff val="0"/>
                <a:satOff val="0"/>
                <a:lumOff val="0"/>
                <a:alphaOff val="-20000"/>
                <a:shade val="70000"/>
                <a:satMod val="120000"/>
              </a:schemeClr>
            </a:gs>
            <a:gs pos="35000">
              <a:schemeClr val="accent1">
                <a:alpha val="90000"/>
                <a:hueOff val="0"/>
                <a:satOff val="0"/>
                <a:lumOff val="0"/>
                <a:alphaOff val="-20000"/>
                <a:shade val="100000"/>
                <a:satMod val="150000"/>
              </a:schemeClr>
            </a:gs>
            <a:gs pos="70000">
              <a:schemeClr val="accent1">
                <a:alpha val="90000"/>
                <a:hueOff val="0"/>
                <a:satOff val="0"/>
                <a:lumOff val="0"/>
                <a:alphaOff val="-20000"/>
                <a:tint val="100000"/>
                <a:shade val="100000"/>
                <a:satMod val="200000"/>
                <a:greenMod val="100000"/>
              </a:schemeClr>
            </a:gs>
            <a:gs pos="100000">
              <a:schemeClr val="accent1">
                <a:alpha val="90000"/>
                <a:hueOff val="0"/>
                <a:satOff val="0"/>
                <a:lumOff val="0"/>
                <a:alphaOff val="-2000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Love, belonging</a:t>
          </a:r>
        </a:p>
      </dsp:txBody>
      <dsp:txXfrm>
        <a:off x="2568395" y="2097424"/>
        <a:ext cx="3284178" cy="1048712"/>
      </dsp:txXfrm>
    </dsp:sp>
    <dsp:sp modelId="{0F5244F2-2052-954F-855D-F21DC7890DDE}">
      <dsp:nvSpPr>
        <dsp:cNvPr id="0" name=""/>
        <dsp:cNvSpPr/>
      </dsp:nvSpPr>
      <dsp:spPr>
        <a:xfrm>
          <a:off x="842097" y="3146136"/>
          <a:ext cx="6736775" cy="1048712"/>
        </a:xfrm>
        <a:prstGeom prst="trapezoid">
          <a:avLst>
            <a:gd name="adj" fmla="val 80298"/>
          </a:avLst>
        </a:prstGeom>
        <a:gradFill rotWithShape="0">
          <a:gsLst>
            <a:gs pos="0">
              <a:schemeClr val="accent1">
                <a:alpha val="90000"/>
                <a:hueOff val="0"/>
                <a:satOff val="0"/>
                <a:lumOff val="0"/>
                <a:alphaOff val="-30000"/>
                <a:shade val="70000"/>
                <a:satMod val="120000"/>
              </a:schemeClr>
            </a:gs>
            <a:gs pos="35000">
              <a:schemeClr val="accent1">
                <a:alpha val="90000"/>
                <a:hueOff val="0"/>
                <a:satOff val="0"/>
                <a:lumOff val="0"/>
                <a:alphaOff val="-30000"/>
                <a:shade val="100000"/>
                <a:satMod val="150000"/>
              </a:schemeClr>
            </a:gs>
            <a:gs pos="70000">
              <a:schemeClr val="accent1">
                <a:alpha val="90000"/>
                <a:hueOff val="0"/>
                <a:satOff val="0"/>
                <a:lumOff val="0"/>
                <a:alphaOff val="-30000"/>
                <a:tint val="100000"/>
                <a:shade val="100000"/>
                <a:satMod val="200000"/>
                <a:greenMod val="100000"/>
              </a:schemeClr>
            </a:gs>
            <a:gs pos="100000">
              <a:schemeClr val="accent1">
                <a:alpha val="90000"/>
                <a:hueOff val="0"/>
                <a:satOff val="0"/>
                <a:lumOff val="0"/>
                <a:alphaOff val="-3000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Safety</a:t>
          </a:r>
        </a:p>
      </dsp:txBody>
      <dsp:txXfrm>
        <a:off x="2021032" y="3146136"/>
        <a:ext cx="4378904" cy="1048712"/>
      </dsp:txXfrm>
    </dsp:sp>
    <dsp:sp modelId="{A18AA7F7-3FF6-E04B-A551-000B5B4CAA04}">
      <dsp:nvSpPr>
        <dsp:cNvPr id="0" name=""/>
        <dsp:cNvSpPr/>
      </dsp:nvSpPr>
      <dsp:spPr>
        <a:xfrm>
          <a:off x="0" y="4194848"/>
          <a:ext cx="8420970" cy="1048712"/>
        </a:xfrm>
        <a:prstGeom prst="trapezoid">
          <a:avLst>
            <a:gd name="adj" fmla="val 80298"/>
          </a:avLst>
        </a:prstGeom>
        <a:gradFill rotWithShape="0">
          <a:gsLst>
            <a:gs pos="0">
              <a:schemeClr val="accent1">
                <a:alpha val="90000"/>
                <a:hueOff val="0"/>
                <a:satOff val="0"/>
                <a:lumOff val="0"/>
                <a:alphaOff val="-40000"/>
                <a:shade val="70000"/>
                <a:satMod val="120000"/>
              </a:schemeClr>
            </a:gs>
            <a:gs pos="35000">
              <a:schemeClr val="accent1">
                <a:alpha val="90000"/>
                <a:hueOff val="0"/>
                <a:satOff val="0"/>
                <a:lumOff val="0"/>
                <a:alphaOff val="-40000"/>
                <a:shade val="100000"/>
                <a:satMod val="150000"/>
              </a:schemeClr>
            </a:gs>
            <a:gs pos="70000">
              <a:schemeClr val="accent1">
                <a:alpha val="90000"/>
                <a:hueOff val="0"/>
                <a:satOff val="0"/>
                <a:lumOff val="0"/>
                <a:alphaOff val="-40000"/>
                <a:tint val="100000"/>
                <a:shade val="100000"/>
                <a:satMod val="200000"/>
                <a:greenMod val="100000"/>
              </a:schemeClr>
            </a:gs>
            <a:gs pos="100000">
              <a:schemeClr val="accent1">
                <a:alpha val="90000"/>
                <a:hueOff val="0"/>
                <a:satOff val="0"/>
                <a:lumOff val="0"/>
                <a:alphaOff val="-4000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Physiological </a:t>
          </a:r>
        </a:p>
      </dsp:txBody>
      <dsp:txXfrm>
        <a:off x="1473669" y="4194848"/>
        <a:ext cx="5473630" cy="10487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AB8F7-B5B1-CB4F-8012-02823CD9BBE7}">
      <dsp:nvSpPr>
        <dsp:cNvPr id="0" name=""/>
        <dsp:cNvSpPr/>
      </dsp:nvSpPr>
      <dsp:spPr>
        <a:xfrm>
          <a:off x="1719973" y="260716"/>
          <a:ext cx="5174223" cy="179693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9A26F-EC8B-614A-894A-51D770F10296}">
      <dsp:nvSpPr>
        <dsp:cNvPr id="0" name=""/>
        <dsp:cNvSpPr/>
      </dsp:nvSpPr>
      <dsp:spPr>
        <a:xfrm>
          <a:off x="3813729" y="4660811"/>
          <a:ext cx="1002756" cy="641764"/>
        </a:xfrm>
        <a:prstGeom prst="downArrow">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dsp:style>
    </dsp:sp>
    <dsp:sp modelId="{A20C85CB-B95B-2B45-BBAC-86675D51D85A}">
      <dsp:nvSpPr>
        <dsp:cNvPr id="0" name=""/>
        <dsp:cNvSpPr/>
      </dsp:nvSpPr>
      <dsp:spPr>
        <a:xfrm>
          <a:off x="1908492" y="5174223"/>
          <a:ext cx="4813230" cy="120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Avenir Book"/>
              <a:cs typeface="Avenir Book"/>
            </a:rPr>
            <a:t>Responsibility</a:t>
          </a:r>
        </a:p>
      </dsp:txBody>
      <dsp:txXfrm>
        <a:off x="1908492" y="5174223"/>
        <a:ext cx="4813230" cy="1203307"/>
      </dsp:txXfrm>
    </dsp:sp>
    <dsp:sp modelId="{14CB68F2-4AE8-1746-B446-3AEB4C4F56E2}">
      <dsp:nvSpPr>
        <dsp:cNvPr id="0" name=""/>
        <dsp:cNvSpPr/>
      </dsp:nvSpPr>
      <dsp:spPr>
        <a:xfrm>
          <a:off x="3601144" y="2196437"/>
          <a:ext cx="1804961" cy="1804961"/>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Environmental</a:t>
          </a:r>
        </a:p>
      </dsp:txBody>
      <dsp:txXfrm>
        <a:off x="3865474" y="2460767"/>
        <a:ext cx="1276301" cy="1276301"/>
      </dsp:txXfrm>
    </dsp:sp>
    <dsp:sp modelId="{F6CA2E72-8D26-A14A-990C-9C805ABC54F2}">
      <dsp:nvSpPr>
        <dsp:cNvPr id="0" name=""/>
        <dsp:cNvSpPr/>
      </dsp:nvSpPr>
      <dsp:spPr>
        <a:xfrm>
          <a:off x="2309594" y="842315"/>
          <a:ext cx="1804961" cy="1804961"/>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Book"/>
              <a:cs typeface="Avenir Book"/>
            </a:rPr>
            <a:t>Economic</a:t>
          </a:r>
        </a:p>
      </dsp:txBody>
      <dsp:txXfrm>
        <a:off x="2573924" y="1106645"/>
        <a:ext cx="1276301" cy="1276301"/>
      </dsp:txXfrm>
    </dsp:sp>
    <dsp:sp modelId="{38389422-7801-B14C-A4BB-B6151C3E0517}">
      <dsp:nvSpPr>
        <dsp:cNvPr id="0" name=""/>
        <dsp:cNvSpPr/>
      </dsp:nvSpPr>
      <dsp:spPr>
        <a:xfrm>
          <a:off x="4154666" y="405915"/>
          <a:ext cx="1804961" cy="1804961"/>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Book"/>
              <a:cs typeface="Avenir Book"/>
            </a:rPr>
            <a:t>Social</a:t>
          </a:r>
        </a:p>
      </dsp:txBody>
      <dsp:txXfrm>
        <a:off x="4418996" y="670245"/>
        <a:ext cx="1276301" cy="1276301"/>
      </dsp:txXfrm>
    </dsp:sp>
    <dsp:sp modelId="{13A7FD0D-1324-7344-9E9F-5CA8B15EFA8A}">
      <dsp:nvSpPr>
        <dsp:cNvPr id="0" name=""/>
        <dsp:cNvSpPr/>
      </dsp:nvSpPr>
      <dsp:spPr>
        <a:xfrm>
          <a:off x="1507389" y="40110"/>
          <a:ext cx="5615435" cy="4492348"/>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90F0F-4792-E942-A24E-B1ED7D0B3BCD}">
      <dsp:nvSpPr>
        <dsp:cNvPr id="0" name=""/>
        <dsp:cNvSpPr/>
      </dsp:nvSpPr>
      <dsp:spPr>
        <a:xfrm>
          <a:off x="1415" y="1093689"/>
          <a:ext cx="1876620" cy="1876620"/>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Income</a:t>
          </a:r>
        </a:p>
      </dsp:txBody>
      <dsp:txXfrm>
        <a:off x="276240" y="1368514"/>
        <a:ext cx="1326970" cy="1326970"/>
      </dsp:txXfrm>
    </dsp:sp>
    <dsp:sp modelId="{4437333A-3E04-3747-BA56-08BEE81A0269}">
      <dsp:nvSpPr>
        <dsp:cNvPr id="0" name=""/>
        <dsp:cNvSpPr/>
      </dsp:nvSpPr>
      <dsp:spPr>
        <a:xfrm>
          <a:off x="2030417" y="1487780"/>
          <a:ext cx="1088439" cy="1088439"/>
        </a:xfrm>
        <a:prstGeom prst="mathMinus">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174690" y="1903999"/>
        <a:ext cx="799893" cy="256001"/>
      </dsp:txXfrm>
    </dsp:sp>
    <dsp:sp modelId="{432F527B-F603-8241-A3C7-636CB9900C09}">
      <dsp:nvSpPr>
        <dsp:cNvPr id="0" name=""/>
        <dsp:cNvSpPr/>
      </dsp:nvSpPr>
      <dsp:spPr>
        <a:xfrm>
          <a:off x="3271238" y="1093689"/>
          <a:ext cx="1876620" cy="1876620"/>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Expenses</a:t>
          </a:r>
        </a:p>
      </dsp:txBody>
      <dsp:txXfrm>
        <a:off x="3546063" y="1368514"/>
        <a:ext cx="1326970" cy="1326970"/>
      </dsp:txXfrm>
    </dsp:sp>
    <dsp:sp modelId="{009EB486-B2E3-9B4E-8A1A-CFB2A2283AD4}">
      <dsp:nvSpPr>
        <dsp:cNvPr id="0" name=""/>
        <dsp:cNvSpPr/>
      </dsp:nvSpPr>
      <dsp:spPr>
        <a:xfrm>
          <a:off x="5300240" y="1487780"/>
          <a:ext cx="1088439" cy="1088439"/>
        </a:xfrm>
        <a:prstGeom prst="mathEqual">
          <a:avLst/>
        </a:prstGeom>
        <a:gradFill rotWithShape="0">
          <a:gsLst>
            <a:gs pos="0">
              <a:schemeClr val="accent1">
                <a:tint val="60000"/>
                <a:hueOff val="0"/>
                <a:satOff val="0"/>
                <a:lumOff val="0"/>
                <a:alphaOff val="0"/>
                <a:shade val="70000"/>
                <a:satMod val="120000"/>
              </a:schemeClr>
            </a:gs>
            <a:gs pos="35000">
              <a:schemeClr val="accent1">
                <a:tint val="60000"/>
                <a:hueOff val="0"/>
                <a:satOff val="0"/>
                <a:lumOff val="0"/>
                <a:alphaOff val="0"/>
                <a:shade val="100000"/>
                <a:satMod val="150000"/>
              </a:schemeClr>
            </a:gs>
            <a:gs pos="70000">
              <a:schemeClr val="accent1">
                <a:tint val="60000"/>
                <a:hueOff val="0"/>
                <a:satOff val="0"/>
                <a:lumOff val="0"/>
                <a:alphaOff val="0"/>
                <a:tint val="100000"/>
                <a:shade val="100000"/>
                <a:satMod val="200000"/>
                <a:greenMod val="100000"/>
              </a:schemeClr>
            </a:gs>
            <a:gs pos="100000">
              <a:schemeClr val="accent1">
                <a:tint val="60000"/>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444513" y="1711998"/>
        <a:ext cx="799893" cy="640003"/>
      </dsp:txXfrm>
    </dsp:sp>
    <dsp:sp modelId="{23122CE0-026D-DB43-8423-4C3DECC2DCC0}">
      <dsp:nvSpPr>
        <dsp:cNvPr id="0" name=""/>
        <dsp:cNvSpPr/>
      </dsp:nvSpPr>
      <dsp:spPr>
        <a:xfrm>
          <a:off x="6541061" y="1093689"/>
          <a:ext cx="1876620" cy="1876620"/>
        </a:xfrm>
        <a:prstGeom prst="ellipse">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venir Book"/>
              <a:cs typeface="Avenir Book"/>
            </a:rPr>
            <a:t>Net Income/</a:t>
          </a:r>
        </a:p>
        <a:p>
          <a:pPr marL="0" lvl="0" indent="0" algn="ctr" defTabSz="1200150">
            <a:lnSpc>
              <a:spcPct val="90000"/>
            </a:lnSpc>
            <a:spcBef>
              <a:spcPct val="0"/>
            </a:spcBef>
            <a:spcAft>
              <a:spcPct val="35000"/>
            </a:spcAft>
            <a:buNone/>
          </a:pPr>
          <a:r>
            <a:rPr lang="en-US" sz="2700" kern="1200" dirty="0">
              <a:latin typeface="Avenir Book"/>
              <a:cs typeface="Avenir Book"/>
            </a:rPr>
            <a:t>Loss</a:t>
          </a:r>
        </a:p>
      </dsp:txBody>
      <dsp:txXfrm>
        <a:off x="6815886" y="1368514"/>
        <a:ext cx="1326970" cy="1326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E5907-3DB9-3F42-8CD0-FD187D552057}">
      <dsp:nvSpPr>
        <dsp:cNvPr id="0" name=""/>
        <dsp:cNvSpPr/>
      </dsp:nvSpPr>
      <dsp:spPr>
        <a:xfrm>
          <a:off x="40793" y="2536"/>
          <a:ext cx="8050461" cy="117245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127"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Book"/>
              <a:cs typeface="Avenir Book"/>
            </a:rPr>
            <a:t>Long-term</a:t>
          </a:r>
        </a:p>
      </dsp:txBody>
      <dsp:txXfrm>
        <a:off x="40793" y="295649"/>
        <a:ext cx="7757348" cy="586227"/>
      </dsp:txXfrm>
    </dsp:sp>
    <dsp:sp modelId="{7593896C-7EA6-B844-BFF3-D3EF38E5E28D}">
      <dsp:nvSpPr>
        <dsp:cNvPr id="0" name=""/>
        <dsp:cNvSpPr/>
      </dsp:nvSpPr>
      <dsp:spPr>
        <a:xfrm>
          <a:off x="40793" y="906667"/>
          <a:ext cx="2479542" cy="225857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venir Book"/>
              <a:cs typeface="Avenir Book"/>
            </a:rPr>
            <a:t>Retire</a:t>
          </a:r>
        </a:p>
        <a:p>
          <a:pPr marL="0" lvl="0" indent="0" algn="l" defTabSz="977900">
            <a:lnSpc>
              <a:spcPct val="90000"/>
            </a:lnSpc>
            <a:spcBef>
              <a:spcPct val="0"/>
            </a:spcBef>
            <a:spcAft>
              <a:spcPct val="35000"/>
            </a:spcAft>
            <a:buNone/>
          </a:pPr>
          <a:r>
            <a:rPr lang="en-US" sz="2200" kern="1200" dirty="0">
              <a:latin typeface="Avenir Book"/>
              <a:cs typeface="Avenir Book"/>
            </a:rPr>
            <a:t>Send kids to college</a:t>
          </a:r>
        </a:p>
        <a:p>
          <a:pPr marL="0" lvl="0" indent="0" algn="l" defTabSz="977900">
            <a:lnSpc>
              <a:spcPct val="90000"/>
            </a:lnSpc>
            <a:spcBef>
              <a:spcPct val="0"/>
            </a:spcBef>
            <a:spcAft>
              <a:spcPct val="35000"/>
            </a:spcAft>
            <a:buNone/>
          </a:pPr>
          <a:r>
            <a:rPr lang="en-US" sz="2200" kern="1200" dirty="0">
              <a:latin typeface="Avenir Book"/>
              <a:cs typeface="Avenir Book"/>
            </a:rPr>
            <a:t>Vacation home</a:t>
          </a:r>
        </a:p>
      </dsp:txBody>
      <dsp:txXfrm>
        <a:off x="40793" y="906667"/>
        <a:ext cx="2479542" cy="2258577"/>
      </dsp:txXfrm>
    </dsp:sp>
    <dsp:sp modelId="{5B71E9BB-D179-4641-8361-42F12C933111}">
      <dsp:nvSpPr>
        <dsp:cNvPr id="0" name=""/>
        <dsp:cNvSpPr/>
      </dsp:nvSpPr>
      <dsp:spPr>
        <a:xfrm>
          <a:off x="2520335" y="393354"/>
          <a:ext cx="5570919" cy="1172453"/>
        </a:xfrm>
        <a:prstGeom prst="rightArrow">
          <a:avLst>
            <a:gd name="adj1" fmla="val 50000"/>
            <a:gd name="adj2" fmla="val 5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127"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Book"/>
              <a:cs typeface="Avenir Book"/>
            </a:rPr>
            <a:t>Intermediate</a:t>
          </a:r>
          <a:r>
            <a:rPr lang="en-US" sz="2200" kern="1200" dirty="0"/>
            <a:t>-term</a:t>
          </a:r>
        </a:p>
      </dsp:txBody>
      <dsp:txXfrm>
        <a:off x="2520335" y="686467"/>
        <a:ext cx="5277806" cy="586227"/>
      </dsp:txXfrm>
    </dsp:sp>
    <dsp:sp modelId="{0C76ED4D-3063-FA4A-B92D-BA9C161FC320}">
      <dsp:nvSpPr>
        <dsp:cNvPr id="0" name=""/>
        <dsp:cNvSpPr/>
      </dsp:nvSpPr>
      <dsp:spPr>
        <a:xfrm>
          <a:off x="2520335" y="1297485"/>
          <a:ext cx="2479542" cy="225857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venir Book"/>
              <a:cs typeface="Avenir Book"/>
            </a:rPr>
            <a:t>Purchase house</a:t>
          </a:r>
        </a:p>
        <a:p>
          <a:pPr marL="0" lvl="0" indent="0" algn="l" defTabSz="977900">
            <a:lnSpc>
              <a:spcPct val="90000"/>
            </a:lnSpc>
            <a:spcBef>
              <a:spcPct val="0"/>
            </a:spcBef>
            <a:spcAft>
              <a:spcPct val="35000"/>
            </a:spcAft>
            <a:buNone/>
          </a:pPr>
          <a:r>
            <a:rPr lang="en-US" sz="2200" kern="1200" dirty="0">
              <a:latin typeface="Avenir Book"/>
              <a:cs typeface="Avenir Book"/>
            </a:rPr>
            <a:t>Get married</a:t>
          </a:r>
        </a:p>
        <a:p>
          <a:pPr marL="0" lvl="0" indent="0" algn="l" defTabSz="977900">
            <a:lnSpc>
              <a:spcPct val="90000"/>
            </a:lnSpc>
            <a:spcBef>
              <a:spcPct val="0"/>
            </a:spcBef>
            <a:spcAft>
              <a:spcPct val="35000"/>
            </a:spcAft>
            <a:buNone/>
          </a:pPr>
          <a:r>
            <a:rPr lang="en-US" sz="2200" kern="1200" dirty="0">
              <a:latin typeface="Avenir Book"/>
              <a:cs typeface="Avenir Book"/>
            </a:rPr>
            <a:t>Purchase car</a:t>
          </a:r>
        </a:p>
      </dsp:txBody>
      <dsp:txXfrm>
        <a:off x="2520335" y="1297485"/>
        <a:ext cx="2479542" cy="2258577"/>
      </dsp:txXfrm>
    </dsp:sp>
    <dsp:sp modelId="{A104CDD5-7488-8D40-B3CC-3565A59DA368}">
      <dsp:nvSpPr>
        <dsp:cNvPr id="0" name=""/>
        <dsp:cNvSpPr/>
      </dsp:nvSpPr>
      <dsp:spPr>
        <a:xfrm>
          <a:off x="4999878" y="784172"/>
          <a:ext cx="3091377" cy="1172453"/>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6127"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Book"/>
              <a:cs typeface="Avenir Book"/>
            </a:rPr>
            <a:t>Short-term</a:t>
          </a:r>
        </a:p>
      </dsp:txBody>
      <dsp:txXfrm>
        <a:off x="4999878" y="1077285"/>
        <a:ext cx="2798264" cy="586227"/>
      </dsp:txXfrm>
    </dsp:sp>
    <dsp:sp modelId="{D448CF3C-1121-324D-A060-6316905B5FF7}">
      <dsp:nvSpPr>
        <dsp:cNvPr id="0" name=""/>
        <dsp:cNvSpPr/>
      </dsp:nvSpPr>
      <dsp:spPr>
        <a:xfrm>
          <a:off x="4999878" y="1688303"/>
          <a:ext cx="2479542" cy="2225523"/>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Avenir Book"/>
              <a:cs typeface="Avenir Book"/>
            </a:rPr>
            <a:t>Take a summer vacation</a:t>
          </a:r>
        </a:p>
        <a:p>
          <a:pPr marL="0" lvl="0" indent="0" algn="l" defTabSz="977900">
            <a:lnSpc>
              <a:spcPct val="90000"/>
            </a:lnSpc>
            <a:spcBef>
              <a:spcPct val="0"/>
            </a:spcBef>
            <a:spcAft>
              <a:spcPct val="35000"/>
            </a:spcAft>
            <a:buNone/>
          </a:pPr>
          <a:r>
            <a:rPr lang="en-US" sz="2200" kern="1200" dirty="0">
              <a:latin typeface="Avenir Book"/>
              <a:cs typeface="Avenir Book"/>
            </a:rPr>
            <a:t>Purchase new iPhone</a:t>
          </a:r>
        </a:p>
      </dsp:txBody>
      <dsp:txXfrm>
        <a:off x="4999878" y="1688303"/>
        <a:ext cx="2479542" cy="2225523"/>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4A21-1355-014C-8C8A-5315AB3ED8A9}" type="datetimeFigureOut">
              <a:rPr lang="en-US" smtClean="0"/>
              <a:t>12/30/2020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413EA-15B9-0243-8274-E1DC5DA2DF0B}" type="slidenum">
              <a:rPr lang="en-US" smtClean="0"/>
              <a:t>‹#›</a:t>
            </a:fld>
            <a:endParaRPr lang="en-US"/>
          </a:p>
        </p:txBody>
      </p:sp>
    </p:spTree>
    <p:extLst>
      <p:ext uri="{BB962C8B-B14F-4D97-AF65-F5344CB8AC3E}">
        <p14:creationId xmlns:p14="http://schemas.microsoft.com/office/powerpoint/2010/main" val="54364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A413EA-15B9-0243-8274-E1DC5DA2DF0B}" type="slidenum">
              <a:rPr lang="en-US" smtClean="0"/>
              <a:t>2</a:t>
            </a:fld>
            <a:endParaRPr lang="en-US"/>
          </a:p>
        </p:txBody>
      </p:sp>
    </p:spTree>
    <p:extLst>
      <p:ext uri="{BB962C8B-B14F-4D97-AF65-F5344CB8AC3E}">
        <p14:creationId xmlns:p14="http://schemas.microsoft.com/office/powerpoint/2010/main" val="136134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is emotional.  It’s usually very easy</a:t>
            </a:r>
            <a:r>
              <a:rPr lang="en-US" baseline="0" dirty="0"/>
              <a:t> to understand what we “should” do, but our emotions and urges can get us into trouble, especially with money.  It is important for us to understand the difference between needs and wants and understand they vary from person to person.  </a:t>
            </a:r>
          </a:p>
          <a:p>
            <a:endParaRPr lang="en-US" baseline="0" dirty="0"/>
          </a:p>
          <a:p>
            <a:r>
              <a:rPr lang="en-US" baseline="0" dirty="0"/>
              <a:t>Fun Activity-</a:t>
            </a:r>
          </a:p>
          <a:p>
            <a:pPr marL="171450" indent="-171450">
              <a:buFont typeface="Arial"/>
              <a:buChar char="•"/>
            </a:pPr>
            <a:r>
              <a:rPr lang="en-US" baseline="0" dirty="0"/>
              <a:t>Have students stand up in the middle of the room.  </a:t>
            </a:r>
          </a:p>
          <a:p>
            <a:pPr marL="171450" indent="-171450">
              <a:buFont typeface="Arial"/>
              <a:buChar char="•"/>
            </a:pPr>
            <a:r>
              <a:rPr lang="en-US" baseline="0" dirty="0"/>
              <a:t>Tell students that one end of the room represents something they need and the other end something they want.  </a:t>
            </a:r>
          </a:p>
          <a:p>
            <a:pPr marL="171450" indent="-171450">
              <a:buFont typeface="Arial"/>
              <a:buChar char="•"/>
            </a:pPr>
            <a:r>
              <a:rPr lang="en-US" baseline="0" dirty="0"/>
              <a:t>Let them know that they are likely going to be somewhere in between for each of the items you are going to list.  </a:t>
            </a:r>
          </a:p>
          <a:p>
            <a:pPr marL="171450" indent="-171450">
              <a:buFont typeface="Arial"/>
              <a:buChar char="•"/>
            </a:pPr>
            <a:r>
              <a:rPr lang="en-US" baseline="0" dirty="0"/>
              <a:t>Tell them to stand in a the place they feel their needs and wants are for the item you mention.</a:t>
            </a:r>
          </a:p>
          <a:p>
            <a:pPr marL="171450" indent="-171450">
              <a:buFont typeface="Arial"/>
              <a:buChar char="•"/>
            </a:pPr>
            <a:endParaRPr lang="en-US" baseline="0" dirty="0"/>
          </a:p>
          <a:p>
            <a:pPr marL="0" indent="0">
              <a:buFont typeface="Arial"/>
              <a:buNone/>
            </a:pPr>
            <a:r>
              <a:rPr lang="en-US" baseline="0" dirty="0"/>
              <a:t>Items:</a:t>
            </a:r>
          </a:p>
          <a:p>
            <a:pPr marL="171450" indent="-171450">
              <a:buFont typeface="Arial"/>
              <a:buChar char="•"/>
            </a:pPr>
            <a:r>
              <a:rPr lang="en-US" baseline="0" dirty="0"/>
              <a:t>Morning coffee</a:t>
            </a:r>
          </a:p>
          <a:p>
            <a:pPr marL="171450" indent="-171450">
              <a:buFont typeface="Arial"/>
              <a:buChar char="•"/>
            </a:pPr>
            <a:r>
              <a:rPr lang="en-US" baseline="0" dirty="0"/>
              <a:t>Professional hair cut</a:t>
            </a:r>
          </a:p>
          <a:p>
            <a:pPr marL="171450" indent="-171450">
              <a:buFont typeface="Arial"/>
              <a:buChar char="•"/>
            </a:pPr>
            <a:r>
              <a:rPr lang="en-US" baseline="0" dirty="0"/>
              <a:t>A fancy car</a:t>
            </a:r>
          </a:p>
          <a:p>
            <a:pPr marL="171450" indent="-171450">
              <a:buFont typeface="Arial"/>
              <a:buChar char="•"/>
            </a:pPr>
            <a:r>
              <a:rPr lang="en-US" baseline="0" dirty="0"/>
              <a:t>Many pairs of shoes</a:t>
            </a:r>
          </a:p>
          <a:p>
            <a:pPr marL="171450" indent="-171450">
              <a:buFont typeface="Arial"/>
              <a:buChar char="•"/>
            </a:pPr>
            <a:r>
              <a:rPr lang="en-US" baseline="0" dirty="0"/>
              <a:t>Name brand jeans</a:t>
            </a:r>
          </a:p>
          <a:p>
            <a:pPr marL="171450" indent="-171450">
              <a:buFont typeface="Arial"/>
              <a:buChar char="•"/>
            </a:pPr>
            <a:r>
              <a:rPr lang="en-US" baseline="0" dirty="0"/>
              <a:t>An awesome game system</a:t>
            </a:r>
          </a:p>
          <a:p>
            <a:pPr marL="171450" indent="-171450">
              <a:buFont typeface="Arial"/>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11</a:t>
            </a:fld>
            <a:endParaRPr lang="en-US"/>
          </a:p>
        </p:txBody>
      </p:sp>
    </p:spTree>
    <p:extLst>
      <p:ext uri="{BB962C8B-B14F-4D97-AF65-F5344CB8AC3E}">
        <p14:creationId xmlns:p14="http://schemas.microsoft.com/office/powerpoint/2010/main" val="3484060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Maslow’s Hierarchy of Needs allows us to put our needs into perspective.  </a:t>
            </a:r>
          </a:p>
          <a:p>
            <a:endParaRPr lang="en-US" dirty="0"/>
          </a:p>
          <a:p>
            <a:r>
              <a:rPr lang="en-US" b="1" dirty="0"/>
              <a:t>Physiological</a:t>
            </a:r>
            <a:r>
              <a:rPr lang="en-US" dirty="0"/>
              <a:t>- covers absolute needs like water</a:t>
            </a:r>
            <a:r>
              <a:rPr lang="en-US" baseline="0" dirty="0"/>
              <a:t> and food.  </a:t>
            </a:r>
          </a:p>
          <a:p>
            <a:r>
              <a:rPr lang="en-US" baseline="0" dirty="0"/>
              <a:t>You need food, but you don’t need to eat out everyday. Packing your lunch can be a big cost saver.</a:t>
            </a:r>
          </a:p>
          <a:p>
            <a:r>
              <a:rPr lang="en-US" baseline="0" dirty="0"/>
              <a:t>You need water, but purchasing water at the machine can get expensive.  </a:t>
            </a:r>
          </a:p>
          <a:p>
            <a:endParaRPr lang="en-US" baseline="0" dirty="0"/>
          </a:p>
          <a:p>
            <a:r>
              <a:rPr lang="en-US" b="1" baseline="0" dirty="0"/>
              <a:t>Safety</a:t>
            </a:r>
            <a:r>
              <a:rPr lang="en-US" baseline="0" dirty="0"/>
              <a:t>- provides you with protection, like shelter and an income to support yourself.  </a:t>
            </a:r>
          </a:p>
          <a:p>
            <a:r>
              <a:rPr lang="en-US" baseline="0" dirty="0"/>
              <a:t>You need a roof over your head, but do you need to live by yourself.  Getting a roommate can help save costs.</a:t>
            </a:r>
          </a:p>
          <a:p>
            <a:r>
              <a:rPr lang="en-US" baseline="0" dirty="0"/>
              <a:t>If you find your income in not enough to support you, is there a way of increasing it?  </a:t>
            </a:r>
          </a:p>
          <a:p>
            <a:endParaRPr lang="en-US" baseline="0" dirty="0"/>
          </a:p>
          <a:p>
            <a:r>
              <a:rPr lang="en-US" b="1" baseline="0" dirty="0"/>
              <a:t>Love, Belong- </a:t>
            </a:r>
            <a:r>
              <a:rPr lang="en-US" b="0" baseline="0" dirty="0"/>
              <a:t>t</a:t>
            </a:r>
            <a:r>
              <a:rPr lang="en-US" baseline="0" dirty="0"/>
              <a:t>he need to be loved and belong to a group.  </a:t>
            </a:r>
          </a:p>
          <a:p>
            <a:r>
              <a:rPr lang="en-US" baseline="0" dirty="0"/>
              <a:t>Love is actually free.  If you find that you are having to pay to keep a girlfriend/boyfriend or friends, you might want to rethink them.  </a:t>
            </a:r>
          </a:p>
          <a:p>
            <a:endParaRPr lang="en-US" baseline="0" dirty="0"/>
          </a:p>
          <a:p>
            <a:r>
              <a:rPr lang="en-US" b="1" baseline="0" dirty="0"/>
              <a:t>Self-esteem</a:t>
            </a:r>
            <a:r>
              <a:rPr lang="en-US" baseline="0" dirty="0"/>
              <a:t>- needing to feel respected by others and feel achievement.</a:t>
            </a:r>
          </a:p>
          <a:p>
            <a:r>
              <a:rPr lang="en-US" baseline="0" dirty="0"/>
              <a:t>Self-esteem, though higher up on the pyramid, it is one of the areas that we spend a lot on.  We feel the need to look good, so we buy the latest brands or spend lots on grooming.  It’s important to remember that we need to make sure that we are meeting the previous needs first before blowing our budget on our self-esteem.  </a:t>
            </a:r>
          </a:p>
          <a:p>
            <a:endParaRPr lang="en-US" baseline="0" dirty="0"/>
          </a:p>
          <a:p>
            <a:r>
              <a:rPr lang="en-US" b="1" baseline="0" dirty="0"/>
              <a:t>Acceptance</a:t>
            </a:r>
            <a:r>
              <a:rPr lang="en-US" baseline="0" dirty="0"/>
              <a:t>- realizing your potential</a:t>
            </a:r>
          </a:p>
          <a:p>
            <a:r>
              <a:rPr lang="en-US" baseline="0" dirty="0"/>
              <a:t>It’s important to understand that you can reach this point without having a lot of money.  </a:t>
            </a:r>
          </a:p>
        </p:txBody>
      </p:sp>
      <p:sp>
        <p:nvSpPr>
          <p:cNvPr id="4" name="Slide Number Placeholder 3"/>
          <p:cNvSpPr>
            <a:spLocks noGrp="1"/>
          </p:cNvSpPr>
          <p:nvPr>
            <p:ph type="sldNum" sz="quarter" idx="10"/>
          </p:nvPr>
        </p:nvSpPr>
        <p:spPr/>
        <p:txBody>
          <a:bodyPr/>
          <a:lstStyle/>
          <a:p>
            <a:fld id="{6EA413EA-15B9-0243-8274-E1DC5DA2DF0B}" type="slidenum">
              <a:rPr lang="en-US" smtClean="0"/>
              <a:t>12</a:t>
            </a:fld>
            <a:endParaRPr lang="en-US"/>
          </a:p>
        </p:txBody>
      </p:sp>
    </p:spTree>
    <p:extLst>
      <p:ext uri="{BB962C8B-B14F-4D97-AF65-F5344CB8AC3E}">
        <p14:creationId xmlns:p14="http://schemas.microsoft.com/office/powerpoint/2010/main" val="242322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some responsibility factors that we need to factor into our budget and as our life changes we may feel our sense of responsibility also changing.  </a:t>
            </a:r>
          </a:p>
          <a:p>
            <a:endParaRPr lang="en-US" b="1" dirty="0"/>
          </a:p>
          <a:p>
            <a:r>
              <a:rPr lang="en-US" b="1" dirty="0"/>
              <a:t>Economic</a:t>
            </a:r>
            <a:r>
              <a:rPr lang="en-US" b="1" baseline="0" dirty="0"/>
              <a:t> Responsibility</a:t>
            </a:r>
            <a:r>
              <a:rPr lang="en-US" baseline="0" dirty="0"/>
              <a:t>- </a:t>
            </a:r>
            <a:r>
              <a:rPr lang="en-US" i="1" baseline="0" dirty="0"/>
              <a:t>Is it important to you to shop local? Support small businesses? </a:t>
            </a:r>
          </a:p>
          <a:p>
            <a:endParaRPr lang="en-US" baseline="0" dirty="0"/>
          </a:p>
          <a:p>
            <a:r>
              <a:rPr lang="en-US" b="1" baseline="0" dirty="0"/>
              <a:t>Social Responsibility</a:t>
            </a:r>
            <a:r>
              <a:rPr lang="en-US" baseline="0" dirty="0"/>
              <a:t>- </a:t>
            </a:r>
            <a:r>
              <a:rPr lang="en-US" i="1" baseline="0" dirty="0"/>
              <a:t>Is is important that you buy American made products? Shop at retailers that have similar beliefs?</a:t>
            </a:r>
          </a:p>
          <a:p>
            <a:endParaRPr lang="en-US" baseline="0" dirty="0"/>
          </a:p>
          <a:p>
            <a:r>
              <a:rPr lang="en-US" b="1" baseline="0" dirty="0"/>
              <a:t>Environmental Responsibility</a:t>
            </a:r>
            <a:r>
              <a:rPr lang="en-US" i="1" baseline="0" dirty="0"/>
              <a:t>- Is it important that you purchase organic? Locally sourced? Biodegradable products?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13</a:t>
            </a:fld>
            <a:endParaRPr lang="en-US"/>
          </a:p>
        </p:txBody>
      </p:sp>
    </p:spTree>
    <p:extLst>
      <p:ext uri="{BB962C8B-B14F-4D97-AF65-F5344CB8AC3E}">
        <p14:creationId xmlns:p14="http://schemas.microsoft.com/office/powerpoint/2010/main" val="86133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504267"/>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you are looking to decrease expenses, you’ll likely want to first start with the variable expenses.  It’s much easier to decrease for gas use than it is to decrease your car payment.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“What are some ideas you have for cutting back on our day to day expenses?” </a:t>
            </a:r>
            <a:endParaRPr lang="en-US" i="1" dirty="0"/>
          </a:p>
          <a:p>
            <a:endParaRPr lang="en-US" dirty="0"/>
          </a:p>
          <a:p>
            <a:r>
              <a:rPr lang="en-US" b="1" dirty="0"/>
              <a:t>Focus on major cost drivers</a:t>
            </a:r>
          </a:p>
          <a:p>
            <a:endParaRPr lang="en-US" dirty="0"/>
          </a:p>
          <a:p>
            <a:r>
              <a:rPr lang="en-US" b="1" dirty="0"/>
              <a:t>Save money on food</a:t>
            </a:r>
            <a:r>
              <a:rPr lang="en-US" b="1" baseline="0" dirty="0"/>
              <a:t>:</a:t>
            </a:r>
          </a:p>
          <a:p>
            <a:pPr marL="171450" indent="-171450">
              <a:buFont typeface="Arial"/>
              <a:buChar char="•"/>
            </a:pPr>
            <a:r>
              <a:rPr lang="en-US" baseline="0" dirty="0"/>
              <a:t>Use store brands vs. national brands.</a:t>
            </a:r>
          </a:p>
          <a:p>
            <a:pPr marL="171450" indent="-171450">
              <a:buFont typeface="Arial"/>
              <a:buChar char="•"/>
            </a:pPr>
            <a:r>
              <a:rPr lang="en-US" baseline="0" dirty="0"/>
              <a:t>Shop at low-cost retailers.</a:t>
            </a:r>
          </a:p>
          <a:p>
            <a:pPr marL="171450" indent="-171450">
              <a:buFont typeface="Arial"/>
              <a:buChar char="•"/>
            </a:pPr>
            <a:r>
              <a:rPr lang="en-US" baseline="0" dirty="0"/>
              <a:t>Use coupons.</a:t>
            </a:r>
          </a:p>
          <a:p>
            <a:pPr marL="171450" indent="-171450">
              <a:buFont typeface="Arial"/>
              <a:buChar char="•"/>
            </a:pPr>
            <a:r>
              <a:rPr lang="en-US" baseline="0" dirty="0"/>
              <a:t>Limit eating out.</a:t>
            </a:r>
          </a:p>
          <a:p>
            <a:endParaRPr lang="en-US" baseline="0" dirty="0"/>
          </a:p>
          <a:p>
            <a:r>
              <a:rPr lang="en-US" b="1" baseline="0" dirty="0"/>
              <a:t>Save money on transportation:</a:t>
            </a:r>
          </a:p>
          <a:p>
            <a:pPr marL="171450" indent="-171450">
              <a:buFont typeface="Arial"/>
              <a:buChar char="•"/>
            </a:pPr>
            <a:r>
              <a:rPr lang="en-US" b="0" baseline="0" dirty="0"/>
              <a:t>Combine insurance policies for a discount.</a:t>
            </a:r>
          </a:p>
          <a:p>
            <a:pPr marL="171450" indent="-171450">
              <a:buFont typeface="Arial"/>
              <a:buChar char="•"/>
            </a:pPr>
            <a:r>
              <a:rPr lang="en-US" b="0" baseline="0" dirty="0"/>
              <a:t>Use public transportation or bicycle.</a:t>
            </a:r>
          </a:p>
          <a:p>
            <a:pPr marL="171450" indent="-171450">
              <a:buFont typeface="Arial"/>
              <a:buChar char="•"/>
            </a:pPr>
            <a:r>
              <a:rPr lang="en-US" b="0" baseline="0" dirty="0"/>
              <a:t>Use fuel efficient vehicle.</a:t>
            </a:r>
          </a:p>
          <a:p>
            <a:pPr marL="171450" indent="-171450">
              <a:buFont typeface="Arial"/>
              <a:buChar char="•"/>
            </a:pPr>
            <a:r>
              <a:rPr lang="en-US" b="0" baseline="0" dirty="0"/>
              <a:t>Consider a car sharing program.</a:t>
            </a:r>
          </a:p>
          <a:p>
            <a:endParaRPr lang="en-US" baseline="0" dirty="0"/>
          </a:p>
          <a:p>
            <a:r>
              <a:rPr lang="en-US" b="1" baseline="0" dirty="0"/>
              <a:t>Save money on entertainment:</a:t>
            </a:r>
          </a:p>
          <a:p>
            <a:pPr marL="171450" indent="-171450">
              <a:buFont typeface="Arial"/>
              <a:buChar char="•"/>
            </a:pPr>
            <a:r>
              <a:rPr lang="en-US" b="0" baseline="0" dirty="0"/>
              <a:t>Discount offers like </a:t>
            </a:r>
            <a:r>
              <a:rPr lang="en-US" b="0" baseline="0" dirty="0" err="1"/>
              <a:t>Groupon</a:t>
            </a:r>
            <a:r>
              <a:rPr lang="en-US" b="0" baseline="0" dirty="0"/>
              <a:t>.</a:t>
            </a:r>
          </a:p>
          <a:p>
            <a:pPr marL="171450" indent="-171450">
              <a:buFont typeface="Arial"/>
              <a:buChar char="•"/>
            </a:pPr>
            <a:r>
              <a:rPr lang="en-US" b="0" dirty="0"/>
              <a:t>Ditch</a:t>
            </a:r>
            <a:r>
              <a:rPr lang="en-US" b="0" baseline="0" dirty="0"/>
              <a:t> cable for less expensive alternatives.</a:t>
            </a:r>
          </a:p>
          <a:p>
            <a:pPr marL="171450" indent="-171450">
              <a:buFont typeface="Arial"/>
              <a:buChar char="•"/>
            </a:pPr>
            <a:r>
              <a:rPr lang="en-US" b="0" baseline="0" dirty="0"/>
              <a:t>Travel at off peak times.</a:t>
            </a:r>
          </a:p>
          <a:p>
            <a:pPr marL="0" indent="0">
              <a:buFont typeface="Arial"/>
              <a:buNone/>
            </a:pPr>
            <a:endParaRPr lang="en-US" b="0" dirty="0"/>
          </a:p>
        </p:txBody>
      </p:sp>
      <p:sp>
        <p:nvSpPr>
          <p:cNvPr id="4" name="Slide Number Placeholder 3"/>
          <p:cNvSpPr>
            <a:spLocks noGrp="1"/>
          </p:cNvSpPr>
          <p:nvPr>
            <p:ph type="sldNum" sz="quarter" idx="10"/>
          </p:nvPr>
        </p:nvSpPr>
        <p:spPr/>
        <p:txBody>
          <a:bodyPr/>
          <a:lstStyle/>
          <a:p>
            <a:fld id="{6EA413EA-15B9-0243-8274-E1DC5DA2DF0B}" type="slidenum">
              <a:rPr lang="en-US" smtClean="0"/>
              <a:t>14</a:t>
            </a:fld>
            <a:endParaRPr lang="en-US"/>
          </a:p>
        </p:txBody>
      </p:sp>
    </p:spTree>
    <p:extLst>
      <p:ext uri="{BB962C8B-B14F-4D97-AF65-F5344CB8AC3E}">
        <p14:creationId xmlns:p14="http://schemas.microsoft.com/office/powerpoint/2010/main" val="45809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students to </a:t>
            </a:r>
            <a:r>
              <a:rPr lang="en-US" b="1" dirty="0"/>
              <a:t>page 4</a:t>
            </a:r>
            <a:r>
              <a:rPr lang="en-US" dirty="0"/>
              <a:t> of the </a:t>
            </a:r>
            <a:r>
              <a:rPr lang="en-US" b="1" dirty="0"/>
              <a:t>Resource Guide </a:t>
            </a:r>
            <a:r>
              <a:rPr lang="en-US" dirty="0"/>
              <a:t>to work through the Cheryl case.  Then come back as a group to discuss some ways to help Cheryl’s budget.</a:t>
            </a:r>
          </a:p>
          <a:p>
            <a:endParaRPr lang="en-US" dirty="0"/>
          </a:p>
          <a:p>
            <a:r>
              <a:rPr lang="en-US" dirty="0"/>
              <a:t>Below are a few ideas to help Cheryl reach her goal</a:t>
            </a:r>
            <a:r>
              <a:rPr lang="en-US" baseline="0" dirty="0"/>
              <a:t>:</a:t>
            </a:r>
          </a:p>
          <a:p>
            <a:pPr marL="171450" indent="-171450">
              <a:buFont typeface="Arial"/>
              <a:buChar char="•"/>
            </a:pPr>
            <a:r>
              <a:rPr lang="en-US" dirty="0"/>
              <a:t>Cheryl seems to have good credit because she pays her bills</a:t>
            </a:r>
            <a:r>
              <a:rPr lang="en-US" baseline="0" dirty="0"/>
              <a:t> on time.  She could call the credit card company to see if they could lower her interest rate or explore other cards with a lower interest rate.</a:t>
            </a:r>
          </a:p>
          <a:p>
            <a:pPr marL="171450" indent="-171450">
              <a:buFont typeface="Arial"/>
              <a:buChar char="•"/>
            </a:pPr>
            <a:r>
              <a:rPr lang="en-US" baseline="0" dirty="0"/>
              <a:t>Maybe Danny and LaTonya’s parents could pay Cheryl for watching their kids after school.  </a:t>
            </a:r>
          </a:p>
          <a:p>
            <a:pPr marL="171450" indent="-171450">
              <a:buFont typeface="Arial"/>
              <a:buChar char="•"/>
            </a:pPr>
            <a:r>
              <a:rPr lang="en-US" baseline="0" dirty="0"/>
              <a:t>She should stop shopping on her lunch break.</a:t>
            </a:r>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15</a:t>
            </a:fld>
            <a:endParaRPr lang="en-US"/>
          </a:p>
        </p:txBody>
      </p:sp>
    </p:spTree>
    <p:extLst>
      <p:ext uri="{BB962C8B-B14F-4D97-AF65-F5344CB8AC3E}">
        <p14:creationId xmlns:p14="http://schemas.microsoft.com/office/powerpoint/2010/main" val="337729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16</a:t>
            </a:fld>
            <a:endParaRPr lang="en-US"/>
          </a:p>
        </p:txBody>
      </p:sp>
    </p:spTree>
    <p:extLst>
      <p:ext uri="{BB962C8B-B14F-4D97-AF65-F5344CB8AC3E}">
        <p14:creationId xmlns:p14="http://schemas.microsoft.com/office/powerpoint/2010/main" val="165251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students to </a:t>
            </a:r>
            <a:r>
              <a:rPr lang="en-US" b="1" dirty="0"/>
              <a:t>The Monthly</a:t>
            </a:r>
            <a:r>
              <a:rPr lang="en-US" b="1" baseline="0" dirty="0"/>
              <a:t> Payment Schedule </a:t>
            </a:r>
            <a:r>
              <a:rPr lang="en-US" baseline="0" dirty="0"/>
              <a:t>on </a:t>
            </a:r>
            <a:r>
              <a:rPr lang="en-US" b="1" baseline="0" dirty="0"/>
              <a:t>page 10 </a:t>
            </a:r>
            <a:r>
              <a:rPr lang="en-US" baseline="0" dirty="0"/>
              <a:t>of the </a:t>
            </a:r>
            <a:r>
              <a:rPr lang="en-US" b="1" baseline="0" dirty="0"/>
              <a:t>Resource Guide</a:t>
            </a:r>
            <a:r>
              <a:rPr lang="en-US" baseline="0" dirty="0"/>
              <a:t>.  This is a helpful worksheet to keep track of when your expenses are due.  </a:t>
            </a:r>
          </a:p>
          <a:p>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17</a:t>
            </a:fld>
            <a:endParaRPr lang="en-US"/>
          </a:p>
        </p:txBody>
      </p:sp>
    </p:spTree>
    <p:extLst>
      <p:ext uri="{BB962C8B-B14F-4D97-AF65-F5344CB8AC3E}">
        <p14:creationId xmlns:p14="http://schemas.microsoft.com/office/powerpoint/2010/main" val="37158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setting</a:t>
            </a:r>
            <a:r>
              <a:rPr lang="en-US" baseline="0" dirty="0"/>
              <a:t> is an important piece of financial planning.  Those that create goals are more likely to attain them.  </a:t>
            </a:r>
          </a:p>
          <a:p>
            <a:endParaRPr lang="en-US" baseline="0" dirty="0"/>
          </a:p>
          <a:p>
            <a:r>
              <a:rPr lang="en-US" b="1" baseline="0" dirty="0"/>
              <a:t>Short-Term</a:t>
            </a:r>
            <a:r>
              <a:rPr lang="en-US" baseline="0" dirty="0"/>
              <a:t>- Less than a year</a:t>
            </a:r>
          </a:p>
          <a:p>
            <a:r>
              <a:rPr lang="en-US" b="1" baseline="0" dirty="0"/>
              <a:t>Intermediate-term </a:t>
            </a:r>
            <a:r>
              <a:rPr lang="en-US" baseline="0" dirty="0"/>
              <a:t>1-5 years</a:t>
            </a:r>
          </a:p>
          <a:p>
            <a:r>
              <a:rPr lang="en-US" b="1" baseline="0" dirty="0"/>
              <a:t>Long-term</a:t>
            </a:r>
            <a:r>
              <a:rPr lang="en-US" baseline="0" dirty="0"/>
              <a:t>- over 5 years</a:t>
            </a:r>
          </a:p>
          <a:p>
            <a:endParaRPr lang="en-US" baseline="0" dirty="0"/>
          </a:p>
          <a:p>
            <a:r>
              <a:rPr lang="en-US" baseline="0" dirty="0"/>
              <a:t>It’s not enough to just have the goal, but to be sure and figure out a plan for attaining the goal.  </a:t>
            </a:r>
          </a:p>
          <a:p>
            <a:endParaRPr lang="en-US" baseline="0" dirty="0"/>
          </a:p>
          <a:p>
            <a:r>
              <a:rPr lang="en-US" baseline="0" dirty="0"/>
              <a:t>For example if you want to purchase a home in 6 years and want to have 20% to put down you’ll want to develop a monthly saving plan to ensure you have enough once that time comes.  </a:t>
            </a:r>
          </a:p>
          <a:p>
            <a:endParaRPr lang="en-US" baseline="0" dirty="0"/>
          </a:p>
          <a:p>
            <a:r>
              <a:rPr lang="en-US" baseline="0" dirty="0"/>
              <a:t>You can refer students to </a:t>
            </a:r>
            <a:r>
              <a:rPr lang="en-US" b="1" baseline="0" dirty="0"/>
              <a:t>page 7 </a:t>
            </a:r>
            <a:r>
              <a:rPr lang="en-US" baseline="0" dirty="0"/>
              <a:t>of the </a:t>
            </a:r>
            <a:r>
              <a:rPr lang="en-US" b="1" baseline="0" dirty="0"/>
              <a:t>Resource Guide </a:t>
            </a:r>
            <a:r>
              <a:rPr lang="en-US" baseline="0" dirty="0"/>
              <a:t>to fill in some of their short-term goals and their plan to reach them.  </a:t>
            </a:r>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18</a:t>
            </a:fld>
            <a:endParaRPr lang="en-US"/>
          </a:p>
        </p:txBody>
      </p:sp>
    </p:spTree>
    <p:extLst>
      <p:ext uri="{BB962C8B-B14F-4D97-AF65-F5344CB8AC3E}">
        <p14:creationId xmlns:p14="http://schemas.microsoft.com/office/powerpoint/2010/main" val="2506630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budgeting</a:t>
            </a:r>
            <a:r>
              <a:rPr lang="en-US" baseline="0" dirty="0"/>
              <a:t> tracking tool is one you’ll actually use.  </a:t>
            </a:r>
          </a:p>
          <a:p>
            <a:endParaRPr lang="en-US" baseline="0" dirty="0"/>
          </a:p>
          <a:p>
            <a:r>
              <a:rPr lang="en-US" baseline="0" dirty="0"/>
              <a:t>Some great tools:</a:t>
            </a:r>
          </a:p>
          <a:p>
            <a:pPr marL="171450" indent="-171450">
              <a:buFont typeface="Arial"/>
              <a:buChar char="•"/>
            </a:pPr>
            <a:r>
              <a:rPr lang="en-US" baseline="0" dirty="0"/>
              <a:t>Good old paper and pen</a:t>
            </a:r>
          </a:p>
          <a:p>
            <a:pPr marL="171450" indent="-171450">
              <a:buFont typeface="Arial"/>
              <a:buChar char="•"/>
            </a:pPr>
            <a:r>
              <a:rPr lang="en-US" baseline="0" dirty="0"/>
              <a:t>Excel or Numbers</a:t>
            </a:r>
          </a:p>
          <a:p>
            <a:pPr marL="171450" indent="-171450">
              <a:buFont typeface="Arial"/>
              <a:buChar char="•"/>
            </a:pPr>
            <a:r>
              <a:rPr lang="en-US" baseline="0" dirty="0" err="1"/>
              <a:t>Quickbooks</a:t>
            </a:r>
            <a:r>
              <a:rPr lang="en-US" baseline="0" dirty="0"/>
              <a:t> or Quicken</a:t>
            </a:r>
          </a:p>
          <a:p>
            <a:pPr marL="171450" indent="-171450">
              <a:buFont typeface="Arial"/>
              <a:buChar char="•"/>
            </a:pPr>
            <a:r>
              <a:rPr lang="en-US" baseline="0" dirty="0" err="1"/>
              <a:t>Mint.com</a:t>
            </a:r>
            <a:endParaRPr lang="en-US" baseline="0" dirty="0"/>
          </a:p>
          <a:p>
            <a:pPr marL="171450" indent="-171450">
              <a:buFont typeface="Arial"/>
              <a:buChar char="•"/>
            </a:pPr>
            <a:endParaRPr lang="en-US" baseline="0" dirty="0"/>
          </a:p>
          <a:p>
            <a:pPr marL="0" indent="0">
              <a:buFont typeface="Arial"/>
              <a:buNone/>
            </a:pPr>
            <a:r>
              <a:rPr lang="en-US" baseline="0" dirty="0"/>
              <a:t>Refer students to the </a:t>
            </a:r>
            <a:r>
              <a:rPr lang="en-US" b="1" baseline="0" dirty="0"/>
              <a:t>Budget Worksheet </a:t>
            </a:r>
            <a:r>
              <a:rPr lang="en-US" baseline="0" dirty="0"/>
              <a:t>on </a:t>
            </a:r>
            <a:r>
              <a:rPr lang="en-US" b="1" baseline="0" dirty="0"/>
              <a:t>page 11 </a:t>
            </a:r>
            <a:r>
              <a:rPr lang="en-US" baseline="0" dirty="0"/>
              <a:t>of the </a:t>
            </a:r>
            <a:r>
              <a:rPr lang="en-US" b="1" baseline="0" dirty="0"/>
              <a:t>Resource Guide</a:t>
            </a:r>
            <a:r>
              <a:rPr lang="en-US" baseline="0" dirty="0"/>
              <a:t>.  </a:t>
            </a:r>
          </a:p>
          <a:p>
            <a:pPr marL="0" indent="0">
              <a:buFont typeface="Arial"/>
              <a:buNone/>
            </a:pPr>
            <a:endParaRPr lang="en-US" baseline="0" dirty="0"/>
          </a:p>
          <a:p>
            <a:pPr marL="0" indent="0">
              <a:buFont typeface="Arial"/>
              <a:buNone/>
            </a:pPr>
            <a:r>
              <a:rPr lang="en-US" baseline="0" dirty="0"/>
              <a:t>Once you develop your budget you need to make sure to keep track and compare your actuals to your budgeted amounts.  </a:t>
            </a:r>
          </a:p>
          <a:p>
            <a:pPr marL="0" indent="0">
              <a:buFont typeface="Arial"/>
              <a:buNone/>
            </a:pPr>
            <a:endParaRPr lang="en-US" baseline="0" dirty="0"/>
          </a:p>
          <a:p>
            <a:pPr marL="0" indent="0">
              <a:buFont typeface="Arial"/>
              <a:buNone/>
            </a:pPr>
            <a:r>
              <a:rPr lang="en-US" i="1" baseline="0" dirty="0"/>
              <a:t>“In the example on the slide what would be some questions or suggestions you would have after reviewing the monthly budget versus actual figures?”</a:t>
            </a:r>
          </a:p>
          <a:p>
            <a:pPr marL="0" indent="0">
              <a:buFont typeface="Arial"/>
              <a:buNone/>
            </a:pPr>
            <a:endParaRPr lang="en-US" i="1" baseline="0" dirty="0"/>
          </a:p>
          <a:p>
            <a:pPr marL="0" indent="0">
              <a:buFont typeface="Arial"/>
              <a:buNone/>
            </a:pPr>
            <a:r>
              <a:rPr lang="en-US" i="1" baseline="0" dirty="0"/>
              <a:t>“Why was the actual income higher?  Overtime? Raise?  Should this figure be adjusted?”</a:t>
            </a:r>
          </a:p>
          <a:p>
            <a:pPr marL="0" indent="0">
              <a:buFont typeface="Arial"/>
              <a:buNone/>
            </a:pPr>
            <a:endParaRPr lang="en-US" i="1" baseline="0" dirty="0"/>
          </a:p>
          <a:p>
            <a:pPr marL="0" indent="0">
              <a:buFont typeface="Arial"/>
              <a:buNone/>
            </a:pPr>
            <a:r>
              <a:rPr lang="en-US" i="1" baseline="0" dirty="0"/>
              <a:t>“It looks like there was a lot more spent on food than was budgeted.  Does there need to be an adjustment?”</a:t>
            </a:r>
          </a:p>
          <a:p>
            <a:pPr marL="0" indent="0">
              <a:buFont typeface="Arial"/>
              <a:buNone/>
            </a:pPr>
            <a:endParaRPr lang="en-US" i="1" baseline="0" dirty="0"/>
          </a:p>
          <a:p>
            <a:pPr marL="0" indent="0">
              <a:buFont typeface="Arial"/>
              <a:buNone/>
            </a:pPr>
            <a:r>
              <a:rPr lang="en-US" i="1" baseline="0" dirty="0"/>
              <a:t>“What are the non budgeted items?  Should more spending categories be added?”</a:t>
            </a:r>
          </a:p>
        </p:txBody>
      </p:sp>
      <p:sp>
        <p:nvSpPr>
          <p:cNvPr id="4" name="Slide Number Placeholder 3"/>
          <p:cNvSpPr>
            <a:spLocks noGrp="1"/>
          </p:cNvSpPr>
          <p:nvPr>
            <p:ph type="sldNum" sz="quarter" idx="10"/>
          </p:nvPr>
        </p:nvSpPr>
        <p:spPr/>
        <p:txBody>
          <a:bodyPr/>
          <a:lstStyle/>
          <a:p>
            <a:fld id="{6EA413EA-15B9-0243-8274-E1DC5DA2DF0B}" type="slidenum">
              <a:rPr lang="en-US" smtClean="0"/>
              <a:t>19</a:t>
            </a:fld>
            <a:endParaRPr lang="en-US"/>
          </a:p>
        </p:txBody>
      </p:sp>
    </p:spTree>
    <p:extLst>
      <p:ext uri="{BB962C8B-B14F-4D97-AF65-F5344CB8AC3E}">
        <p14:creationId xmlns:p14="http://schemas.microsoft.com/office/powerpoint/2010/main" val="336782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Assets:</a:t>
            </a:r>
          </a:p>
          <a:p>
            <a:pPr marL="171450" indent="-171450">
              <a:buFont typeface="Arial"/>
              <a:buChar char="•"/>
            </a:pPr>
            <a:r>
              <a:rPr lang="en-US" dirty="0"/>
              <a:t>Monetary Assets</a:t>
            </a:r>
          </a:p>
          <a:p>
            <a:pPr marL="171450" indent="-171450">
              <a:buFont typeface="Arial"/>
              <a:buChar char="•"/>
            </a:pPr>
            <a:r>
              <a:rPr lang="en-US" dirty="0"/>
              <a:t>Investments</a:t>
            </a:r>
          </a:p>
          <a:p>
            <a:pPr marL="171450" indent="-171450">
              <a:buFont typeface="Arial"/>
              <a:buChar char="•"/>
            </a:pPr>
            <a:r>
              <a:rPr lang="en-US" dirty="0"/>
              <a:t>Retirement</a:t>
            </a:r>
            <a:r>
              <a:rPr lang="en-US" baseline="0" dirty="0"/>
              <a:t> plans</a:t>
            </a:r>
          </a:p>
          <a:p>
            <a:pPr marL="171450" indent="-171450">
              <a:buFont typeface="Arial"/>
              <a:buChar char="•"/>
            </a:pPr>
            <a:r>
              <a:rPr lang="en-US" baseline="0" dirty="0"/>
              <a:t>Insurance policies (only if they have a cash value)</a:t>
            </a:r>
          </a:p>
          <a:p>
            <a:pPr marL="171450" indent="-171450">
              <a:buFont typeface="Arial"/>
              <a:buChar char="•"/>
            </a:pPr>
            <a:r>
              <a:rPr lang="en-US" baseline="0" dirty="0"/>
              <a:t>Tangible assets</a:t>
            </a:r>
          </a:p>
          <a:p>
            <a:pPr marL="171450" indent="-171450">
              <a:buFont typeface="Arial"/>
              <a:buChar char="•"/>
            </a:pPr>
            <a:endParaRPr lang="en-US" baseline="0" dirty="0"/>
          </a:p>
          <a:p>
            <a:pPr marL="0" indent="0">
              <a:buFont typeface="Arial"/>
              <a:buNone/>
            </a:pPr>
            <a:r>
              <a:rPr lang="en-US" b="1" baseline="0" dirty="0"/>
              <a:t>Liabilities:</a:t>
            </a:r>
          </a:p>
          <a:p>
            <a:pPr marL="171450" indent="-171450">
              <a:buFont typeface="Arial"/>
              <a:buChar char="•"/>
            </a:pPr>
            <a:r>
              <a:rPr lang="en-US" dirty="0"/>
              <a:t>Any debt that has to be paid back</a:t>
            </a:r>
          </a:p>
          <a:p>
            <a:pPr marL="171450" indent="-171450">
              <a:buFont typeface="Arial"/>
              <a:buChar char="•"/>
            </a:pPr>
            <a:r>
              <a:rPr lang="en-US" dirty="0"/>
              <a:t>Current bills</a:t>
            </a:r>
            <a:r>
              <a:rPr lang="en-US" baseline="0" dirty="0"/>
              <a:t> like electricity or phone count as a liability</a:t>
            </a:r>
          </a:p>
          <a:p>
            <a:pPr marL="171450" indent="-171450">
              <a:buFont typeface="Arial"/>
              <a:buChar char="•"/>
            </a:pPr>
            <a:r>
              <a:rPr lang="en-US" baseline="0" dirty="0"/>
              <a:t>Long term debts are loans like your mortgage</a:t>
            </a:r>
          </a:p>
          <a:p>
            <a:pPr marL="0" indent="0">
              <a:buFont typeface="Arial"/>
              <a:buNone/>
            </a:pPr>
            <a:endParaRPr lang="en-US" baseline="0" dirty="0"/>
          </a:p>
          <a:p>
            <a:pPr marL="0" indent="0">
              <a:buFont typeface="Arial"/>
              <a:buNone/>
            </a:pPr>
            <a:r>
              <a:rPr lang="en-US" baseline="0" dirty="0"/>
              <a:t>If liabilities &gt; assets= negative net worth</a:t>
            </a:r>
          </a:p>
          <a:p>
            <a:pPr marL="0" indent="0">
              <a:buFont typeface="Arial"/>
              <a:buNone/>
            </a:pPr>
            <a:r>
              <a:rPr lang="en-US" baseline="0" dirty="0"/>
              <a:t>If liabilities &lt; assets= positive net worth</a:t>
            </a:r>
          </a:p>
          <a:p>
            <a:pPr marL="0" indent="0">
              <a:buFont typeface="Arial"/>
              <a:buNone/>
            </a:pPr>
            <a:endParaRPr lang="en-US" baseline="0" dirty="0"/>
          </a:p>
          <a:p>
            <a:pPr marL="0" indent="0">
              <a:buFont typeface="Arial"/>
              <a:buNone/>
            </a:pPr>
            <a:r>
              <a:rPr lang="en-US" baseline="0" dirty="0"/>
              <a:t>When you are young and establishing yourself it’s reasonable to expect to have a negative net worth, but as you get older it should increase.</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20</a:t>
            </a:fld>
            <a:endParaRPr lang="en-US"/>
          </a:p>
        </p:txBody>
      </p:sp>
    </p:spTree>
    <p:extLst>
      <p:ext uri="{BB962C8B-B14F-4D97-AF65-F5344CB8AC3E}">
        <p14:creationId xmlns:p14="http://schemas.microsoft.com/office/powerpoint/2010/main" val="388048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a:solidFill>
                  <a:schemeClr val="tx1"/>
                </a:solidFill>
                <a:latin typeface="+mn-lt"/>
                <a:ea typeface="+mn-ea"/>
                <a:cs typeface="+mn-cs"/>
              </a:rPr>
              <a:t>We have all day dreamed one time or another about what we would do if we won millions in the lottery.  This warm-up exercise is great to get the students excited about what they would do if they won the lottery.  Common responses are:</a:t>
            </a:r>
          </a:p>
          <a:p>
            <a:pPr marL="171450" indent="-171450">
              <a:buFont typeface="Arial"/>
              <a:buChar char="•"/>
            </a:pPr>
            <a:r>
              <a:rPr lang="en-US" sz="1200" u="none" kern="1200" baseline="0" dirty="0">
                <a:solidFill>
                  <a:schemeClr val="tx1"/>
                </a:solidFill>
                <a:latin typeface="+mn-lt"/>
                <a:ea typeface="+mn-ea"/>
                <a:cs typeface="+mn-cs"/>
              </a:rPr>
              <a:t>Buy a house</a:t>
            </a:r>
          </a:p>
          <a:p>
            <a:pPr marL="171450" indent="-171450">
              <a:buFont typeface="Arial"/>
              <a:buChar char="•"/>
            </a:pPr>
            <a:r>
              <a:rPr lang="en-US" sz="1200" u="none" kern="1200" baseline="0" dirty="0">
                <a:solidFill>
                  <a:schemeClr val="tx1"/>
                </a:solidFill>
                <a:latin typeface="+mn-lt"/>
                <a:ea typeface="+mn-ea"/>
                <a:cs typeface="+mn-cs"/>
              </a:rPr>
              <a:t>Buy a car</a:t>
            </a:r>
          </a:p>
          <a:p>
            <a:pPr marL="171450" indent="-171450">
              <a:buFont typeface="Arial"/>
              <a:buChar char="•"/>
            </a:pPr>
            <a:r>
              <a:rPr lang="en-US" sz="1200" u="none" kern="1200" baseline="0" dirty="0">
                <a:solidFill>
                  <a:schemeClr val="tx1"/>
                </a:solidFill>
                <a:latin typeface="+mn-lt"/>
                <a:ea typeface="+mn-ea"/>
                <a:cs typeface="+mn-cs"/>
              </a:rPr>
              <a:t>Go to college</a:t>
            </a:r>
          </a:p>
          <a:p>
            <a:pPr marL="171450" indent="-171450">
              <a:buFont typeface="Arial"/>
              <a:buChar char="•"/>
            </a:pPr>
            <a:r>
              <a:rPr lang="en-US" sz="1200" u="none" kern="1200" baseline="0" dirty="0">
                <a:solidFill>
                  <a:schemeClr val="tx1"/>
                </a:solidFill>
                <a:latin typeface="+mn-lt"/>
                <a:ea typeface="+mn-ea"/>
                <a:cs typeface="+mn-cs"/>
              </a:rPr>
              <a:t>Invest the money</a:t>
            </a:r>
          </a:p>
          <a:p>
            <a:pPr marL="171450" indent="-171450">
              <a:buFont typeface="Arial"/>
              <a:buChar char="•"/>
            </a:pPr>
            <a:r>
              <a:rPr lang="en-US" sz="1200" u="none" kern="1200" baseline="0" dirty="0">
                <a:solidFill>
                  <a:schemeClr val="tx1"/>
                </a:solidFill>
                <a:latin typeface="+mn-lt"/>
                <a:ea typeface="+mn-ea"/>
                <a:cs typeface="+mn-cs"/>
              </a:rPr>
              <a:t>Help out family members</a:t>
            </a:r>
          </a:p>
          <a:p>
            <a:pPr marL="171450" indent="-171450">
              <a:buFont typeface="Arial"/>
              <a:buChar char="•"/>
            </a:pPr>
            <a:r>
              <a:rPr lang="en-US" sz="1200" u="none" kern="1200" baseline="0" dirty="0">
                <a:solidFill>
                  <a:schemeClr val="tx1"/>
                </a:solidFill>
                <a:latin typeface="+mn-lt"/>
                <a:ea typeface="+mn-ea"/>
                <a:cs typeface="+mn-cs"/>
              </a:rPr>
              <a:t>Donate</a:t>
            </a:r>
          </a:p>
          <a:p>
            <a:pPr marL="171450" indent="-171450">
              <a:buFont typeface="Arial"/>
              <a:buChar char="•"/>
            </a:pPr>
            <a:r>
              <a:rPr lang="en-US" sz="1200" u="none" kern="1200" baseline="0" dirty="0">
                <a:solidFill>
                  <a:schemeClr val="tx1"/>
                </a:solidFill>
                <a:latin typeface="+mn-lt"/>
                <a:ea typeface="+mn-ea"/>
                <a:cs typeface="+mn-cs"/>
              </a:rPr>
              <a:t>Travel</a:t>
            </a:r>
          </a:p>
          <a:p>
            <a:pPr marL="171450" indent="-171450">
              <a:buFont typeface="Arial"/>
              <a:buChar char="•"/>
            </a:pPr>
            <a:r>
              <a:rPr lang="en-US" sz="1200" u="none" kern="1200" baseline="0" dirty="0">
                <a:solidFill>
                  <a:schemeClr val="tx1"/>
                </a:solidFill>
                <a:latin typeface="+mn-lt"/>
                <a:ea typeface="+mn-ea"/>
                <a:cs typeface="+mn-cs"/>
              </a:rPr>
              <a:t>Start a business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You will likely notice one answer that does not appear with younger participants, but is probably included if you are presenting to a crowd over 18…pay off debt!  This is one of the great aspects of our programs and the lesson. </a:t>
            </a:r>
            <a:r>
              <a:rPr lang="en-US" dirty="0"/>
              <a:t>W</a:t>
            </a:r>
            <a:r>
              <a:rPr lang="en-US" sz="1200" u="none" kern="1200" baseline="0" dirty="0">
                <a:solidFill>
                  <a:schemeClr val="tx1"/>
                </a:solidFill>
                <a:latin typeface="+mn-lt"/>
                <a:ea typeface="+mn-ea"/>
                <a:cs typeface="+mn-cs"/>
              </a:rPr>
              <a:t>e can help </a:t>
            </a:r>
            <a:r>
              <a:rPr lang="en-US" dirty="0"/>
              <a:t>students </a:t>
            </a:r>
            <a:r>
              <a:rPr lang="en-US" sz="1200" u="none" kern="1200" baseline="0" dirty="0">
                <a:solidFill>
                  <a:schemeClr val="tx1"/>
                </a:solidFill>
                <a:latin typeface="+mn-lt"/>
                <a:ea typeface="+mn-ea"/>
                <a:cs typeface="+mn-cs"/>
              </a:rPr>
              <a:t>to budget and limit the amount of debt they have.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After students have made their exhaustive lists of things they would like to do if they won the lottery, you can pose the </a:t>
            </a:r>
            <a:r>
              <a:rPr lang="en-US" sz="1200" i="1" u="none" kern="1200" baseline="0" dirty="0">
                <a:solidFill>
                  <a:schemeClr val="tx1"/>
                </a:solidFill>
                <a:latin typeface="+mn-lt"/>
                <a:ea typeface="+mn-ea"/>
                <a:cs typeface="+mn-cs"/>
              </a:rPr>
              <a:t>question “Is there any reason you cannot do these things anyway?”</a:t>
            </a:r>
            <a:r>
              <a:rPr lang="en-US" sz="1200" u="none" kern="1200" baseline="0" dirty="0">
                <a:solidFill>
                  <a:schemeClr val="tx1"/>
                </a:solidFill>
                <a:latin typeface="+mn-lt"/>
                <a:ea typeface="+mn-ea"/>
                <a:cs typeface="+mn-cs"/>
              </a:rPr>
              <a:t>  One by one you can discuss the list and explain how all of these things can be achieved without winning the lottery, but budgeting is a key to making them happen. </a:t>
            </a:r>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3</a:t>
            </a:fld>
            <a:endParaRPr lang="en-US" dirty="0"/>
          </a:p>
        </p:txBody>
      </p:sp>
    </p:spTree>
    <p:extLst>
      <p:ext uri="{BB962C8B-B14F-4D97-AF65-F5344CB8AC3E}">
        <p14:creationId xmlns:p14="http://schemas.microsoft.com/office/powerpoint/2010/main" val="2524875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students to </a:t>
            </a:r>
            <a:r>
              <a:rPr lang="en-US" b="1"/>
              <a:t>page 12 </a:t>
            </a:r>
            <a:r>
              <a:rPr lang="en-US" dirty="0"/>
              <a:t>of the </a:t>
            </a:r>
            <a:r>
              <a:rPr lang="en-US" b="1" dirty="0"/>
              <a:t>Resource Guide </a:t>
            </a:r>
            <a:r>
              <a:rPr lang="en-US" dirty="0"/>
              <a:t>to work through the Budgeting Activity and help Tony with his budget.  </a:t>
            </a:r>
          </a:p>
        </p:txBody>
      </p:sp>
      <p:sp>
        <p:nvSpPr>
          <p:cNvPr id="4" name="Slide Number Placeholder 3"/>
          <p:cNvSpPr>
            <a:spLocks noGrp="1"/>
          </p:cNvSpPr>
          <p:nvPr>
            <p:ph type="sldNum" sz="quarter" idx="10"/>
          </p:nvPr>
        </p:nvSpPr>
        <p:spPr/>
        <p:txBody>
          <a:bodyPr/>
          <a:lstStyle/>
          <a:p>
            <a:fld id="{6EA413EA-15B9-0243-8274-E1DC5DA2DF0B}" type="slidenum">
              <a:rPr lang="en-US" smtClean="0"/>
              <a:t>21</a:t>
            </a:fld>
            <a:endParaRPr lang="en-US"/>
          </a:p>
        </p:txBody>
      </p:sp>
    </p:spTree>
    <p:extLst>
      <p:ext uri="{BB962C8B-B14F-4D97-AF65-F5344CB8AC3E}">
        <p14:creationId xmlns:p14="http://schemas.microsoft.com/office/powerpoint/2010/main" val="215116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a:t>
            </a:r>
            <a:r>
              <a:rPr lang="en-US" baseline="0" dirty="0"/>
              <a:t> up the lesson by stressing some </a:t>
            </a:r>
            <a:r>
              <a:rPr lang="en-US" baseline="0"/>
              <a:t>key takeaways.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22</a:t>
            </a:fld>
            <a:endParaRPr lang="en-US"/>
          </a:p>
        </p:txBody>
      </p:sp>
    </p:spTree>
    <p:extLst>
      <p:ext uri="{BB962C8B-B14F-4D97-AF65-F5344CB8AC3E}">
        <p14:creationId xmlns:p14="http://schemas.microsoft.com/office/powerpoint/2010/main" val="689863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A413EA-15B9-0243-8274-E1DC5DA2DF0B}" type="slidenum">
              <a:rPr lang="en-US" smtClean="0"/>
              <a:t>23</a:t>
            </a:fld>
            <a:endParaRPr lang="en-US"/>
          </a:p>
        </p:txBody>
      </p:sp>
    </p:spTree>
    <p:extLst>
      <p:ext uri="{BB962C8B-B14F-4D97-AF65-F5344CB8AC3E}">
        <p14:creationId xmlns:p14="http://schemas.microsoft.com/office/powerpoint/2010/main" val="237877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Budgeting Session Objectives</a:t>
            </a:r>
          </a:p>
        </p:txBody>
      </p:sp>
      <p:sp>
        <p:nvSpPr>
          <p:cNvPr id="4" name="Slide Number Placeholder 3"/>
          <p:cNvSpPr>
            <a:spLocks noGrp="1"/>
          </p:cNvSpPr>
          <p:nvPr>
            <p:ph type="sldNum" sz="quarter" idx="10"/>
          </p:nvPr>
        </p:nvSpPr>
        <p:spPr/>
        <p:txBody>
          <a:bodyPr/>
          <a:lstStyle/>
          <a:p>
            <a:fld id="{6EA413EA-15B9-0243-8274-E1DC5DA2DF0B}" type="slidenum">
              <a:rPr lang="en-US" smtClean="0"/>
              <a:t>4</a:t>
            </a:fld>
            <a:endParaRPr lang="en-US"/>
          </a:p>
        </p:txBody>
      </p:sp>
    </p:spTree>
    <p:extLst>
      <p:ext uri="{BB962C8B-B14F-4D97-AF65-F5344CB8AC3E}">
        <p14:creationId xmlns:p14="http://schemas.microsoft.com/office/powerpoint/2010/main" val="30646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1" dirty="0"/>
              <a:t> budget </a:t>
            </a:r>
            <a:r>
              <a:rPr lang="en-US" dirty="0"/>
              <a:t>is a summary of your planned expenses compared with your planned income,</a:t>
            </a:r>
            <a:r>
              <a:rPr lang="en-US" baseline="0" dirty="0"/>
              <a:t> for a pre-determined time period.  </a:t>
            </a:r>
          </a:p>
          <a:p>
            <a:endParaRPr lang="en-US" i="1" baseline="0" dirty="0"/>
          </a:p>
          <a:p>
            <a:r>
              <a:rPr lang="en-US" i="1" dirty="0"/>
              <a:t>“Why develop a budget?”</a:t>
            </a:r>
          </a:p>
          <a:p>
            <a:pPr marL="171450" indent="-171450">
              <a:buFont typeface="Arial"/>
              <a:buChar char="•"/>
            </a:pPr>
            <a:r>
              <a:rPr lang="en-US" dirty="0"/>
              <a:t>As</a:t>
            </a:r>
            <a:r>
              <a:rPr lang="en-US" baseline="0" dirty="0"/>
              <a:t> you get older your income and expenses will grow, in terms of both dollars and complexity.</a:t>
            </a:r>
          </a:p>
          <a:p>
            <a:pPr marL="171450" indent="-171450">
              <a:buFont typeface="Arial"/>
              <a:buChar char="•"/>
            </a:pPr>
            <a:r>
              <a:rPr lang="en-US" baseline="0" dirty="0"/>
              <a:t>Large purchases (like a car, college or house) cannot be made spontaneously- they require a plan to pay for them.</a:t>
            </a:r>
          </a:p>
          <a:p>
            <a:pPr marL="171450" indent="-171450">
              <a:buFont typeface="Arial"/>
              <a:buChar char="•"/>
            </a:pPr>
            <a:r>
              <a:rPr lang="en-US" dirty="0"/>
              <a:t>A budget</a:t>
            </a:r>
            <a:r>
              <a:rPr lang="en-US" baseline="0" dirty="0"/>
              <a:t> provides a plan for your money so you can attain your goals.</a:t>
            </a:r>
          </a:p>
          <a:p>
            <a:pPr marL="171450" indent="-171450">
              <a:buFont typeface="Arial"/>
              <a:buChar char="•"/>
            </a:pPr>
            <a:r>
              <a:rPr lang="en-US" dirty="0"/>
              <a:t>A budget helps you to track your spending and ensure that you are living within your means</a:t>
            </a:r>
            <a:r>
              <a:rPr lang="en-US" baseline="0" dirty="0"/>
              <a:t>.</a:t>
            </a:r>
          </a:p>
          <a:p>
            <a:pPr marL="171450" indent="-171450">
              <a:buFont typeface="Arial"/>
              <a:buChar char="•"/>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5</a:t>
            </a:fld>
            <a:endParaRPr lang="en-US"/>
          </a:p>
        </p:txBody>
      </p:sp>
    </p:spTree>
    <p:extLst>
      <p:ext uri="{BB962C8B-B14F-4D97-AF65-F5344CB8AC3E}">
        <p14:creationId xmlns:p14="http://schemas.microsoft.com/office/powerpoint/2010/main" val="157479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re are three basic components of a budget.  </a:t>
            </a:r>
          </a:p>
          <a:p>
            <a:pPr marL="0" indent="0">
              <a:buFont typeface="Arial"/>
              <a:buNone/>
            </a:pPr>
            <a:endParaRPr lang="en-US" baseline="0" dirty="0"/>
          </a:p>
          <a:p>
            <a:pPr marL="0" indent="0">
              <a:buFont typeface="Arial"/>
              <a:buNone/>
            </a:pPr>
            <a:r>
              <a:rPr lang="en-US" baseline="0" dirty="0"/>
              <a:t>You pick the time period, like monthly or by pay period.  It can be helpful to also do an annual budget because some expenses are not paid monthly.  </a:t>
            </a:r>
          </a:p>
          <a:p>
            <a:pPr marL="0" indent="0">
              <a:buFont typeface="Arial"/>
              <a:buNone/>
            </a:pPr>
            <a:endParaRPr lang="en-US" baseline="0" dirty="0"/>
          </a:p>
          <a:p>
            <a:pPr marL="0" indent="0">
              <a:buFont typeface="Arial"/>
              <a:buNone/>
            </a:pPr>
            <a:r>
              <a:rPr lang="en-US" b="1" baseline="0" dirty="0"/>
              <a:t>Income – expenses = net income or loss</a:t>
            </a:r>
          </a:p>
          <a:p>
            <a:pPr marL="0" indent="0">
              <a:buFont typeface="Arial"/>
              <a:buNone/>
            </a:pPr>
            <a:endParaRPr lang="en-US" baseline="0" dirty="0"/>
          </a:p>
          <a:p>
            <a:pPr marL="0" indent="0">
              <a:buFont typeface="Arial"/>
              <a:buNone/>
            </a:pPr>
            <a:r>
              <a:rPr lang="en-US" baseline="0" dirty="0"/>
              <a:t>If your number is positive, there is money available for savings</a:t>
            </a:r>
          </a:p>
          <a:p>
            <a:pPr marL="0" indent="0">
              <a:buFont typeface="Arial"/>
              <a:buNone/>
            </a:pPr>
            <a:endParaRPr lang="en-US" baseline="0" dirty="0"/>
          </a:p>
          <a:p>
            <a:pPr marL="0" indent="0">
              <a:buFont typeface="Arial"/>
              <a:buNone/>
            </a:pPr>
            <a:r>
              <a:rPr lang="en-US" baseline="0" dirty="0"/>
              <a:t>If you number is negative, then you are going into debt!</a:t>
            </a:r>
          </a:p>
        </p:txBody>
      </p:sp>
      <p:sp>
        <p:nvSpPr>
          <p:cNvPr id="4" name="Slide Number Placeholder 3"/>
          <p:cNvSpPr>
            <a:spLocks noGrp="1"/>
          </p:cNvSpPr>
          <p:nvPr>
            <p:ph type="sldNum" sz="quarter" idx="10"/>
          </p:nvPr>
        </p:nvSpPr>
        <p:spPr/>
        <p:txBody>
          <a:bodyPr/>
          <a:lstStyle/>
          <a:p>
            <a:fld id="{6EA413EA-15B9-0243-8274-E1DC5DA2DF0B}" type="slidenum">
              <a:rPr lang="en-US" smtClean="0"/>
              <a:t>6</a:t>
            </a:fld>
            <a:endParaRPr lang="en-US"/>
          </a:p>
        </p:txBody>
      </p:sp>
    </p:spTree>
    <p:extLst>
      <p:ext uri="{BB962C8B-B14F-4D97-AF65-F5344CB8AC3E}">
        <p14:creationId xmlns:p14="http://schemas.microsoft.com/office/powerpoint/2010/main" val="220221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Earned income- </a:t>
            </a:r>
          </a:p>
          <a:p>
            <a:pPr marL="171450" indent="-171450">
              <a:buFont typeface="Arial"/>
              <a:buChar char="•"/>
            </a:pPr>
            <a:r>
              <a:rPr lang="en-US" baseline="0" dirty="0"/>
              <a:t>Job </a:t>
            </a:r>
          </a:p>
          <a:p>
            <a:pPr marL="171450" indent="-171450">
              <a:buFont typeface="Arial"/>
              <a:buChar char="•"/>
            </a:pPr>
            <a:r>
              <a:rPr lang="en-US" baseline="0" dirty="0"/>
              <a:t>Consulting </a:t>
            </a:r>
          </a:p>
          <a:p>
            <a:pPr marL="171450" indent="-171450">
              <a:buFont typeface="Arial"/>
              <a:buChar char="•"/>
            </a:pPr>
            <a:r>
              <a:rPr lang="en-US" baseline="0" dirty="0"/>
              <a:t>Operating a business</a:t>
            </a:r>
          </a:p>
          <a:p>
            <a:pPr marL="0" indent="0">
              <a:buFont typeface="Arial"/>
              <a:buNone/>
            </a:pPr>
            <a:endParaRPr lang="en-US" baseline="0" dirty="0"/>
          </a:p>
          <a:p>
            <a:pPr marL="0" indent="0">
              <a:buFont typeface="Arial"/>
              <a:buNone/>
            </a:pPr>
            <a:r>
              <a:rPr lang="en-US" b="1" baseline="0" dirty="0"/>
              <a:t>Portfolio income-</a:t>
            </a:r>
          </a:p>
          <a:p>
            <a:pPr marL="171450" indent="-171450">
              <a:buFont typeface="Arial"/>
              <a:buChar char="•"/>
            </a:pPr>
            <a:r>
              <a:rPr lang="en-US" baseline="0" dirty="0"/>
              <a:t>Stock returns </a:t>
            </a:r>
          </a:p>
          <a:p>
            <a:pPr marL="171450" indent="-171450">
              <a:buFont typeface="Arial"/>
              <a:buChar char="•"/>
            </a:pPr>
            <a:r>
              <a:rPr lang="en-US" baseline="0" dirty="0"/>
              <a:t>Bond returns </a:t>
            </a:r>
          </a:p>
          <a:p>
            <a:pPr marL="171450" indent="-171450">
              <a:buFont typeface="Arial"/>
              <a:buChar char="•"/>
            </a:pPr>
            <a:r>
              <a:rPr lang="en-US" baseline="0" dirty="0"/>
              <a:t>Rental income</a:t>
            </a:r>
          </a:p>
          <a:p>
            <a:pPr marL="0" indent="0">
              <a:buFont typeface="Arial"/>
              <a:buNone/>
            </a:pPr>
            <a:endParaRPr lang="en-US" baseline="0" dirty="0"/>
          </a:p>
          <a:p>
            <a:pPr marL="0" indent="0">
              <a:buFont typeface="Arial"/>
              <a:buNone/>
            </a:pPr>
            <a:r>
              <a:rPr lang="en-US" b="1" baseline="0" dirty="0"/>
              <a:t>Gifted/borrowed</a:t>
            </a:r>
            <a:r>
              <a:rPr lang="en-US" baseline="0" dirty="0"/>
              <a:t>- </a:t>
            </a:r>
          </a:p>
          <a:p>
            <a:pPr marL="171450" indent="-171450">
              <a:buFont typeface="Arial"/>
              <a:buChar char="•"/>
            </a:pPr>
            <a:r>
              <a:rPr lang="en-US" baseline="0" dirty="0"/>
              <a:t>Birthday </a:t>
            </a:r>
          </a:p>
          <a:p>
            <a:pPr marL="171450" indent="-171450">
              <a:buFont typeface="Arial"/>
              <a:buChar char="•"/>
            </a:pPr>
            <a:r>
              <a:rPr lang="en-US" baseline="0" dirty="0"/>
              <a:t>Christmas  </a:t>
            </a:r>
          </a:p>
          <a:p>
            <a:pPr marL="171450" indent="-171450">
              <a:buFont typeface="Arial"/>
              <a:buChar char="•"/>
            </a:pPr>
            <a:r>
              <a:rPr lang="en-US" baseline="0" dirty="0"/>
              <a:t>Student loans while in school</a:t>
            </a:r>
          </a:p>
          <a:p>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7</a:t>
            </a:fld>
            <a:endParaRPr lang="en-US"/>
          </a:p>
        </p:txBody>
      </p:sp>
    </p:spTree>
    <p:extLst>
      <p:ext uri="{BB962C8B-B14F-4D97-AF65-F5344CB8AC3E}">
        <p14:creationId xmlns:p14="http://schemas.microsoft.com/office/powerpoint/2010/main" val="315782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baseline="0" dirty="0"/>
              <a:t>Common expenses-</a:t>
            </a:r>
          </a:p>
          <a:p>
            <a:pPr marL="171450" indent="-171450">
              <a:buFont typeface="Arial"/>
              <a:buChar char="•"/>
            </a:pPr>
            <a:r>
              <a:rPr lang="en-US" baseline="0" dirty="0"/>
              <a:t>Auto</a:t>
            </a:r>
          </a:p>
          <a:p>
            <a:pPr marL="171450" indent="-171450">
              <a:buFont typeface="Arial"/>
              <a:buChar char="•"/>
            </a:pPr>
            <a:r>
              <a:rPr lang="en-US" baseline="0" dirty="0"/>
              <a:t>Clothing</a:t>
            </a:r>
          </a:p>
          <a:p>
            <a:pPr marL="171450" indent="-171450">
              <a:buFont typeface="Arial"/>
              <a:buChar char="•"/>
            </a:pPr>
            <a:r>
              <a:rPr lang="en-US" baseline="0" dirty="0"/>
              <a:t>Cell phone</a:t>
            </a:r>
          </a:p>
          <a:p>
            <a:pPr marL="171450" indent="-171450">
              <a:buFont typeface="Arial"/>
              <a:buChar char="•"/>
            </a:pPr>
            <a:r>
              <a:rPr lang="en-US" baseline="0" dirty="0"/>
              <a:t>Internet</a:t>
            </a:r>
          </a:p>
          <a:p>
            <a:pPr marL="171450" indent="-171450">
              <a:buFont typeface="Arial"/>
              <a:buChar char="•"/>
            </a:pPr>
            <a:r>
              <a:rPr lang="en-US" baseline="0" dirty="0"/>
              <a:t>Food</a:t>
            </a:r>
          </a:p>
          <a:p>
            <a:pPr marL="171450" indent="-171450">
              <a:buFont typeface="Arial"/>
              <a:buChar char="•"/>
            </a:pPr>
            <a:r>
              <a:rPr lang="en-US" baseline="0" dirty="0"/>
              <a:t>Housing</a:t>
            </a:r>
          </a:p>
          <a:p>
            <a:pPr marL="171450" indent="-171450">
              <a:buFont typeface="Arial"/>
              <a:buChar char="•"/>
            </a:pPr>
            <a:r>
              <a:rPr lang="en-US" baseline="0" dirty="0"/>
              <a:t>Insurance</a:t>
            </a:r>
          </a:p>
          <a:p>
            <a:pPr marL="171450" indent="-171450">
              <a:buFont typeface="Arial"/>
              <a:buChar char="•"/>
            </a:pPr>
            <a:r>
              <a:rPr lang="en-US" baseline="0" dirty="0"/>
              <a:t>Loans</a:t>
            </a:r>
          </a:p>
          <a:p>
            <a:pPr marL="0" indent="0">
              <a:buFont typeface="Arial"/>
              <a:buNone/>
            </a:pPr>
            <a:endParaRPr lang="en-US" dirty="0"/>
          </a:p>
          <a:p>
            <a:r>
              <a:rPr lang="en-US" b="1" dirty="0"/>
              <a:t>Fixed expenses</a:t>
            </a:r>
            <a:r>
              <a:rPr lang="en-US" b="1" baseline="0" dirty="0"/>
              <a:t> </a:t>
            </a:r>
            <a:r>
              <a:rPr lang="en-US" baseline="0" dirty="0"/>
              <a:t>are those that do not change.</a:t>
            </a:r>
          </a:p>
          <a:p>
            <a:endParaRPr lang="en-US" baseline="0" dirty="0"/>
          </a:p>
          <a:p>
            <a:r>
              <a:rPr lang="en-US" b="1" baseline="0" dirty="0"/>
              <a:t>Variable expenses </a:t>
            </a:r>
            <a:r>
              <a:rPr lang="en-US" baseline="0" dirty="0"/>
              <a:t>change from month to month.</a:t>
            </a:r>
          </a:p>
          <a:p>
            <a:endParaRPr lang="en-US" baseline="0" dirty="0"/>
          </a:p>
        </p:txBody>
      </p:sp>
      <p:sp>
        <p:nvSpPr>
          <p:cNvPr id="4" name="Slide Number Placeholder 3"/>
          <p:cNvSpPr>
            <a:spLocks noGrp="1"/>
          </p:cNvSpPr>
          <p:nvPr>
            <p:ph type="sldNum" sz="quarter" idx="10"/>
          </p:nvPr>
        </p:nvSpPr>
        <p:spPr/>
        <p:txBody>
          <a:bodyPr/>
          <a:lstStyle/>
          <a:p>
            <a:fld id="{6EA413EA-15B9-0243-8274-E1DC5DA2DF0B}" type="slidenum">
              <a:rPr lang="en-US" smtClean="0"/>
              <a:t>8</a:t>
            </a:fld>
            <a:endParaRPr lang="en-US"/>
          </a:p>
        </p:txBody>
      </p:sp>
    </p:spTree>
    <p:extLst>
      <p:ext uri="{BB962C8B-B14F-4D97-AF65-F5344CB8AC3E}">
        <p14:creationId xmlns:p14="http://schemas.microsoft.com/office/powerpoint/2010/main" val="330567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are an expense.</a:t>
            </a:r>
            <a:r>
              <a:rPr lang="en-US" baseline="0" dirty="0"/>
              <a:t>  We pay for taxes in several different ways.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EA413EA-15B9-0243-8274-E1DC5DA2DF0B}" type="slidenum">
              <a:rPr lang="en-US" smtClean="0"/>
              <a:t>9</a:t>
            </a:fld>
            <a:endParaRPr lang="en-US"/>
          </a:p>
        </p:txBody>
      </p:sp>
    </p:spTree>
    <p:extLst>
      <p:ext uri="{BB962C8B-B14F-4D97-AF65-F5344CB8AC3E}">
        <p14:creationId xmlns:p14="http://schemas.microsoft.com/office/powerpoint/2010/main" val="266248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A413EA-15B9-0243-8274-E1DC5DA2DF0B}" type="slidenum">
              <a:rPr lang="en-US" smtClean="0"/>
              <a:t>10</a:t>
            </a:fld>
            <a:endParaRPr lang="en-US"/>
          </a:p>
        </p:txBody>
      </p:sp>
    </p:spTree>
    <p:extLst>
      <p:ext uri="{BB962C8B-B14F-4D97-AF65-F5344CB8AC3E}">
        <p14:creationId xmlns:p14="http://schemas.microsoft.com/office/powerpoint/2010/main" val="399955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Avenir Heavy"/>
                <a:ea typeface="+mj-ea"/>
                <a:cs typeface="Avenir Heavy"/>
              </a:defRPr>
            </a:lvl1pPr>
          </a:lstStyle>
          <a:p>
            <a:r>
              <a:rPr lang="en-US" dirty="0"/>
              <a:t>Click to edit Master title style</a:t>
            </a:r>
            <a:endParaRPr dirty="0"/>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Avenir Medium"/>
                <a:ea typeface="+mn-ea"/>
                <a:cs typeface="Avenir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55CB7F-4295-6E40-ABE2-6674B6078014}"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155CB7F-4295-6E40-ABE2-6674B6078014}"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155CB7F-4295-6E40-ABE2-6674B6078014}"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6968C8C-7A62-8941-A263-DBB02E790B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Avenir Heavy"/>
          <a:ea typeface="+mj-ea"/>
          <a:cs typeface="Avenir Heavy"/>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Medium"/>
          <a:ea typeface="+mn-ea"/>
          <a:cs typeface="Avenir Medium"/>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A55B"/>
        </a:solidFill>
        <a:effectLst/>
      </p:bgPr>
    </p:bg>
    <p:spTree>
      <p:nvGrpSpPr>
        <p:cNvPr id="1" name=""/>
        <p:cNvGrpSpPr/>
        <p:nvPr/>
      </p:nvGrpSpPr>
      <p:grpSpPr>
        <a:xfrm>
          <a:off x="0" y="0"/>
          <a:ext cx="0" cy="0"/>
          <a:chOff x="0" y="0"/>
          <a:chExt cx="0" cy="0"/>
        </a:xfrm>
      </p:grpSpPr>
      <p:sp>
        <p:nvSpPr>
          <p:cNvPr id="5" name="TextBox 4"/>
          <p:cNvSpPr txBox="1"/>
          <p:nvPr/>
        </p:nvSpPr>
        <p:spPr>
          <a:xfrm>
            <a:off x="6404779" y="5193794"/>
            <a:ext cx="1752600" cy="369332"/>
          </a:xfrm>
          <a:prstGeom prst="rect">
            <a:avLst/>
          </a:prstGeom>
          <a:noFill/>
        </p:spPr>
        <p:txBody>
          <a:bodyPr wrap="square" rtlCol="0">
            <a:spAutoFit/>
          </a:bodyPr>
          <a:lstStyle/>
          <a:p>
            <a:pPr algn="ctr"/>
            <a:r>
              <a:rPr lang="en-US" dirty="0">
                <a:solidFill>
                  <a:prstClr val="white"/>
                </a:solidFill>
                <a:latin typeface="Arial" panose="020B0604020202020204" pitchFamily="34" charset="0"/>
                <a:cs typeface="Arial" panose="020B0604020202020204" pitchFamily="34" charset="0"/>
              </a:rPr>
              <a:t>Sponsored</a:t>
            </a:r>
            <a:r>
              <a:rPr lang="en-US" dirty="0">
                <a:solidFill>
                  <a:prstClr val="black"/>
                </a:solidFill>
              </a:rPr>
              <a:t> </a:t>
            </a:r>
            <a:r>
              <a:rPr lang="en-US" dirty="0">
                <a:solidFill>
                  <a:prstClr val="white"/>
                </a:solidFill>
              </a:rPr>
              <a:t>by</a:t>
            </a:r>
          </a:p>
        </p:txBody>
      </p:sp>
      <p:sp>
        <p:nvSpPr>
          <p:cNvPr id="6" name="Title 1"/>
          <p:cNvSpPr txBox="1">
            <a:spLocks/>
          </p:cNvSpPr>
          <p:nvPr/>
        </p:nvSpPr>
        <p:spPr>
          <a:xfrm>
            <a:off x="609600" y="981075"/>
            <a:ext cx="4724400" cy="1143000"/>
          </a:xfrm>
          <a:prstGeom prst="rect">
            <a:avLst/>
          </a:prstGeom>
        </p:spPr>
        <p:txBody>
          <a:bodyPr>
            <a:normAutofit fontScale="90000" lnSpcReduction="10000"/>
          </a:bodyPr>
          <a:lstStyle>
            <a:lvl1pPr algn="l" defTabSz="914400" rtl="0" eaLnBrk="1" latinLnBrk="0" hangingPunct="1">
              <a:spcBef>
                <a:spcPct val="0"/>
              </a:spcBef>
              <a:buNone/>
              <a:defRPr sz="3600" kern="1200">
                <a:solidFill>
                  <a:schemeClr val="accent1"/>
                </a:solidFill>
                <a:latin typeface="Avenir Heavy"/>
                <a:ea typeface="+mj-ea"/>
                <a:cs typeface="Avenir Heavy"/>
              </a:defRPr>
            </a:lvl1pPr>
          </a:lstStyle>
          <a:p>
            <a:r>
              <a:rPr lang="en-US" sz="8000" b="1" spc="-300" dirty="0">
                <a:solidFill>
                  <a:prstClr val="white"/>
                </a:solidFill>
                <a:latin typeface="Cambria" panose="02040503050406030204" pitchFamily="18" charset="0"/>
              </a:rPr>
              <a:t>Welcome</a:t>
            </a:r>
          </a:p>
        </p:txBody>
      </p:sp>
      <p:sp>
        <p:nvSpPr>
          <p:cNvPr id="7" name="Rectangle 6"/>
          <p:cNvSpPr/>
          <p:nvPr/>
        </p:nvSpPr>
        <p:spPr>
          <a:xfrm>
            <a:off x="685800" y="2276475"/>
            <a:ext cx="6172200" cy="646331"/>
          </a:xfrm>
          <a:prstGeom prst="rect">
            <a:avLst/>
          </a:prstGeom>
        </p:spPr>
        <p:txBody>
          <a:bodyPr wrap="square">
            <a:spAutoFit/>
          </a:bodyPr>
          <a:lstStyle/>
          <a:p>
            <a:r>
              <a:rPr lang="en-US" b="1" dirty="0">
                <a:solidFill>
                  <a:prstClr val="white"/>
                </a:solidFill>
                <a:latin typeface="Arial" panose="020B0604020202020204" pitchFamily="34" charset="0"/>
                <a:cs typeface="Arial" panose="020B0604020202020204" pitchFamily="34" charset="0"/>
              </a:rPr>
              <a:t>COUNTRY Financial</a:t>
            </a:r>
            <a:r>
              <a:rPr lang="en-US" b="1" baseline="30000" dirty="0">
                <a:solidFill>
                  <a:prstClr val="white"/>
                </a:solidFill>
                <a:latin typeface="Arial" panose="020B0604020202020204" pitchFamily="34" charset="0"/>
                <a:cs typeface="Arial" panose="020B0604020202020204" pitchFamily="34" charset="0"/>
              </a:rPr>
              <a:t>®</a:t>
            </a:r>
            <a:r>
              <a:rPr lang="en-US" b="1" dirty="0">
                <a:solidFill>
                  <a:prstClr val="white"/>
                </a:solidFill>
                <a:latin typeface="Arial" panose="020B0604020202020204" pitchFamily="34" charset="0"/>
                <a:cs typeface="Arial" panose="020B0604020202020204" pitchFamily="34" charset="0"/>
              </a:rPr>
              <a:t> proudly provides financial literacy education to your classroom.</a:t>
            </a:r>
            <a:endParaRPr lang="en-US" baseline="300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85799" y="2982718"/>
            <a:ext cx="5476875" cy="1015663"/>
          </a:xfrm>
          <a:prstGeom prst="rect">
            <a:avLst/>
          </a:prstGeom>
        </p:spPr>
        <p:txBody>
          <a:bodyPr wrap="square">
            <a:spAutoFit/>
          </a:bodyPr>
          <a:lstStyle/>
          <a:p>
            <a:r>
              <a:rPr lang="en-US" sz="1200" dirty="0">
                <a:solidFill>
                  <a:prstClr val="white"/>
                </a:solidFill>
                <a:latin typeface="Arial" panose="020B0604020202020204" pitchFamily="34" charset="0"/>
                <a:cs typeface="Arial" panose="020B0604020202020204" pitchFamily="34" charset="0"/>
              </a:rPr>
              <a:t>Financial literacy is important, no matter how old you are and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no matter your goals. Understanding money allows you to make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more informed choices and to be better able to pursue your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dreams. Congratulations on taking this first step in becoming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more financially savvy.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32" y="5730337"/>
            <a:ext cx="3218695" cy="926594"/>
          </a:xfrm>
          <a:prstGeom prst="rect">
            <a:avLst/>
          </a:prstGeom>
        </p:spPr>
      </p:pic>
    </p:spTree>
    <p:extLst>
      <p:ext uri="{BB962C8B-B14F-4D97-AF65-F5344CB8AC3E}">
        <p14:creationId xmlns:p14="http://schemas.microsoft.com/office/powerpoint/2010/main" val="149081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Factoring taxes into your budget</a:t>
            </a:r>
          </a:p>
        </p:txBody>
      </p:sp>
      <p:sp>
        <p:nvSpPr>
          <p:cNvPr id="3" name="Content Placeholder 2"/>
          <p:cNvSpPr>
            <a:spLocks noGrp="1"/>
          </p:cNvSpPr>
          <p:nvPr>
            <p:ph idx="1"/>
          </p:nvPr>
        </p:nvSpPr>
        <p:spPr>
          <a:xfrm>
            <a:off x="457199" y="1937683"/>
            <a:ext cx="6508377" cy="3916363"/>
          </a:xfrm>
        </p:spPr>
        <p:txBody>
          <a:bodyPr/>
          <a:lstStyle/>
          <a:p>
            <a:r>
              <a:rPr lang="en-US" dirty="0"/>
              <a:t>Decide if you are budgeting for </a:t>
            </a:r>
            <a:r>
              <a:rPr lang="en-US" b="1" dirty="0">
                <a:latin typeface="Avenir Black"/>
                <a:cs typeface="Avenir Black"/>
              </a:rPr>
              <a:t>Gross</a:t>
            </a:r>
            <a:r>
              <a:rPr lang="en-US" b="1" dirty="0"/>
              <a:t> </a:t>
            </a:r>
            <a:r>
              <a:rPr lang="en-US" dirty="0"/>
              <a:t>or </a:t>
            </a:r>
            <a:r>
              <a:rPr lang="en-US" dirty="0">
                <a:latin typeface="Avenir Black"/>
                <a:cs typeface="Avenir Black"/>
              </a:rPr>
              <a:t>Net</a:t>
            </a:r>
            <a:r>
              <a:rPr lang="en-US" dirty="0"/>
              <a:t> income</a:t>
            </a:r>
          </a:p>
          <a:p>
            <a:r>
              <a:rPr lang="en-US" dirty="0"/>
              <a:t>Budget for taxes</a:t>
            </a:r>
          </a:p>
          <a:p>
            <a:r>
              <a:rPr lang="en-US" dirty="0"/>
              <a:t>Understand how your W4 effects the taxes withheld from your paycheck</a:t>
            </a:r>
          </a:p>
        </p:txBody>
      </p:sp>
    </p:spTree>
    <p:extLst>
      <p:ext uri="{BB962C8B-B14F-4D97-AF65-F5344CB8AC3E}">
        <p14:creationId xmlns:p14="http://schemas.microsoft.com/office/powerpoint/2010/main" val="200637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08"/>
            <a:ext cx="6508377" cy="760217"/>
          </a:xfrm>
        </p:spPr>
        <p:txBody>
          <a:bodyPr/>
          <a:lstStyle/>
          <a:p>
            <a:r>
              <a:rPr lang="en-US" dirty="0"/>
              <a:t>Needs vs. Wants</a:t>
            </a:r>
          </a:p>
        </p:txBody>
      </p:sp>
      <p:graphicFrame>
        <p:nvGraphicFramePr>
          <p:cNvPr id="4" name="Diagram 3"/>
          <p:cNvGraphicFramePr/>
          <p:nvPr>
            <p:extLst>
              <p:ext uri="{D42A27DB-BD31-4B8C-83A1-F6EECF244321}">
                <p14:modId xmlns:p14="http://schemas.microsoft.com/office/powerpoint/2010/main" val="4146314358"/>
              </p:ext>
            </p:extLst>
          </p:nvPr>
        </p:nvGraphicFramePr>
        <p:xfrm>
          <a:off x="457199" y="1397000"/>
          <a:ext cx="83641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01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5841"/>
            <a:ext cx="6508377" cy="558195"/>
          </a:xfrm>
        </p:spPr>
        <p:txBody>
          <a:bodyPr/>
          <a:lstStyle/>
          <a:p>
            <a:r>
              <a:rPr lang="en-US" dirty="0"/>
              <a:t>Maslow’s Hierarchy of Needs</a:t>
            </a:r>
          </a:p>
        </p:txBody>
      </p:sp>
      <p:graphicFrame>
        <p:nvGraphicFramePr>
          <p:cNvPr id="3" name="Diagram 2"/>
          <p:cNvGraphicFramePr/>
          <p:nvPr>
            <p:extLst>
              <p:ext uri="{D42A27DB-BD31-4B8C-83A1-F6EECF244321}">
                <p14:modId xmlns:p14="http://schemas.microsoft.com/office/powerpoint/2010/main" val="3671925737"/>
              </p:ext>
            </p:extLst>
          </p:nvPr>
        </p:nvGraphicFramePr>
        <p:xfrm>
          <a:off x="207073" y="1397000"/>
          <a:ext cx="8420970" cy="5243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58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78619869"/>
              </p:ext>
            </p:extLst>
          </p:nvPr>
        </p:nvGraphicFramePr>
        <p:xfrm>
          <a:off x="368695" y="150199"/>
          <a:ext cx="8630215" cy="6417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50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2910"/>
            <a:ext cx="6508377" cy="719254"/>
          </a:xfrm>
        </p:spPr>
        <p:txBody>
          <a:bodyPr/>
          <a:lstStyle/>
          <a:p>
            <a:r>
              <a:rPr lang="en-US" dirty="0"/>
              <a:t>Where can I cut expenses?</a:t>
            </a:r>
          </a:p>
        </p:txBody>
      </p:sp>
      <p:pic>
        <p:nvPicPr>
          <p:cNvPr id="4" name="Picture 3" descr="iStock_000000823598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25039"/>
            <a:ext cx="7457404" cy="4958380"/>
          </a:xfrm>
          <a:prstGeom prst="rect">
            <a:avLst/>
          </a:prstGeom>
        </p:spPr>
      </p:pic>
    </p:spTree>
    <p:extLst>
      <p:ext uri="{BB962C8B-B14F-4D97-AF65-F5344CB8AC3E}">
        <p14:creationId xmlns:p14="http://schemas.microsoft.com/office/powerpoint/2010/main" val="279328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2730911"/>
            <a:ext cx="4966446" cy="2096583"/>
          </a:xfrm>
        </p:spPr>
        <p:txBody>
          <a:bodyPr/>
          <a:lstStyle/>
          <a:p>
            <a:r>
              <a:rPr lang="en-US" dirty="0"/>
              <a:t>Case: Cheryl</a:t>
            </a:r>
            <a:br>
              <a:rPr lang="en-US" dirty="0"/>
            </a:br>
            <a:r>
              <a:rPr lang="en-US" dirty="0"/>
              <a:t> </a:t>
            </a:r>
            <a:r>
              <a:rPr lang="en-US" sz="2400" dirty="0"/>
              <a:t>What are some ways that Cheryl can cut down on her expenses so that she can afford to take the vacation with her family?</a:t>
            </a:r>
          </a:p>
        </p:txBody>
      </p:sp>
      <p:sp>
        <p:nvSpPr>
          <p:cNvPr id="3" name="Content Placeholder 2"/>
          <p:cNvSpPr>
            <a:spLocks noGrp="1"/>
          </p:cNvSpPr>
          <p:nvPr>
            <p:ph type="body" idx="1"/>
          </p:nvPr>
        </p:nvSpPr>
        <p:spPr/>
        <p:txBody>
          <a:bodyPr/>
          <a:lstStyle/>
          <a:p>
            <a:r>
              <a:rPr lang="en-US" dirty="0"/>
              <a:t>Page 4 of the Resource Guide</a:t>
            </a:r>
          </a:p>
        </p:txBody>
      </p:sp>
    </p:spTree>
    <p:extLst>
      <p:ext uri="{BB962C8B-B14F-4D97-AF65-F5344CB8AC3E}">
        <p14:creationId xmlns:p14="http://schemas.microsoft.com/office/powerpoint/2010/main" val="24845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4055"/>
            <a:ext cx="6508377" cy="637326"/>
          </a:xfrm>
        </p:spPr>
        <p:txBody>
          <a:bodyPr/>
          <a:lstStyle/>
          <a:p>
            <a:r>
              <a:rPr lang="en-US" dirty="0"/>
              <a:t>How to start a budget</a:t>
            </a:r>
          </a:p>
        </p:txBody>
      </p:sp>
      <p:sp>
        <p:nvSpPr>
          <p:cNvPr id="3" name="Content Placeholder 2"/>
          <p:cNvSpPr>
            <a:spLocks noGrp="1"/>
          </p:cNvSpPr>
          <p:nvPr>
            <p:ph idx="1"/>
          </p:nvPr>
        </p:nvSpPr>
        <p:spPr>
          <a:xfrm>
            <a:off x="457199" y="1136798"/>
            <a:ext cx="6508377" cy="2146003"/>
          </a:xfrm>
        </p:spPr>
        <p:txBody>
          <a:bodyPr/>
          <a:lstStyle/>
          <a:p>
            <a:r>
              <a:rPr lang="en-US" dirty="0"/>
              <a:t>Pick a time period</a:t>
            </a:r>
          </a:p>
          <a:p>
            <a:r>
              <a:rPr lang="en-US" dirty="0"/>
              <a:t>Project your income and expenses</a:t>
            </a:r>
          </a:p>
          <a:p>
            <a:r>
              <a:rPr lang="en-US" dirty="0"/>
              <a:t>Calculate income – expenses</a:t>
            </a:r>
          </a:p>
          <a:p>
            <a:r>
              <a:rPr lang="en-US" dirty="0"/>
              <a:t>Income needs to exceed expenses</a:t>
            </a:r>
          </a:p>
        </p:txBody>
      </p:sp>
      <p:graphicFrame>
        <p:nvGraphicFramePr>
          <p:cNvPr id="4" name="Diagram 3"/>
          <p:cNvGraphicFramePr/>
          <p:nvPr>
            <p:extLst>
              <p:ext uri="{D42A27DB-BD31-4B8C-83A1-F6EECF244321}">
                <p14:modId xmlns:p14="http://schemas.microsoft.com/office/powerpoint/2010/main" val="797666168"/>
              </p:ext>
            </p:extLst>
          </p:nvPr>
        </p:nvGraphicFramePr>
        <p:xfrm>
          <a:off x="457199" y="2543982"/>
          <a:ext cx="84190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17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032" y="2406993"/>
            <a:ext cx="4327088" cy="4327088"/>
          </a:xfrm>
          <a:prstGeom prst="rect">
            <a:avLst/>
          </a:prstGeom>
        </p:spPr>
      </p:pic>
      <p:sp>
        <p:nvSpPr>
          <p:cNvPr id="2" name="Title 1"/>
          <p:cNvSpPr>
            <a:spLocks noGrp="1"/>
          </p:cNvSpPr>
          <p:nvPr>
            <p:ph type="title"/>
          </p:nvPr>
        </p:nvSpPr>
        <p:spPr>
          <a:xfrm>
            <a:off x="457199" y="285073"/>
            <a:ext cx="6508377" cy="593151"/>
          </a:xfrm>
        </p:spPr>
        <p:txBody>
          <a:bodyPr/>
          <a:lstStyle/>
          <a:p>
            <a:r>
              <a:rPr lang="en-US" dirty="0"/>
              <a:t>Budget killers</a:t>
            </a:r>
          </a:p>
        </p:txBody>
      </p:sp>
      <p:sp>
        <p:nvSpPr>
          <p:cNvPr id="3" name="Content Placeholder 2"/>
          <p:cNvSpPr>
            <a:spLocks noGrp="1"/>
          </p:cNvSpPr>
          <p:nvPr>
            <p:ph idx="1"/>
          </p:nvPr>
        </p:nvSpPr>
        <p:spPr>
          <a:xfrm>
            <a:off x="457199" y="1510070"/>
            <a:ext cx="6508377" cy="3916363"/>
          </a:xfrm>
        </p:spPr>
        <p:txBody>
          <a:bodyPr/>
          <a:lstStyle/>
          <a:p>
            <a:r>
              <a:rPr lang="en-US" dirty="0"/>
              <a:t>Unexpected expenses</a:t>
            </a:r>
          </a:p>
          <a:p>
            <a:r>
              <a:rPr lang="en-US" dirty="0"/>
              <a:t>Unrealistic budget line items</a:t>
            </a:r>
          </a:p>
          <a:p>
            <a:r>
              <a:rPr lang="en-US" dirty="0"/>
              <a:t>Lack of adjustments when necessary</a:t>
            </a:r>
          </a:p>
          <a:p>
            <a:r>
              <a:rPr lang="en-US" dirty="0"/>
              <a:t>Not tracking to budget</a:t>
            </a:r>
          </a:p>
          <a:p>
            <a:r>
              <a:rPr lang="en-US" dirty="0"/>
              <a:t>Not factoring “what if” scenarios</a:t>
            </a:r>
          </a:p>
        </p:txBody>
      </p:sp>
    </p:spTree>
    <p:extLst>
      <p:ext uri="{BB962C8B-B14F-4D97-AF65-F5344CB8AC3E}">
        <p14:creationId xmlns:p14="http://schemas.microsoft.com/office/powerpoint/2010/main" val="318735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3948"/>
            <a:ext cx="6508377" cy="554277"/>
          </a:xfrm>
        </p:spPr>
        <p:txBody>
          <a:bodyPr/>
          <a:lstStyle/>
          <a:p>
            <a:r>
              <a:rPr lang="en-US" dirty="0"/>
              <a:t>Goals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993393"/>
              </p:ext>
            </p:extLst>
          </p:nvPr>
        </p:nvGraphicFramePr>
        <p:xfrm>
          <a:off x="457199" y="2209800"/>
          <a:ext cx="8132049"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7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p:nvPr>
        </p:nvSpPr>
        <p:spPr>
          <a:xfrm>
            <a:off x="7543799" y="1035424"/>
            <a:ext cx="1322295" cy="2528415"/>
          </a:xfrm>
        </p:spPr>
        <p:txBody>
          <a:bodyPr/>
          <a:lstStyle/>
          <a:p>
            <a:r>
              <a:rPr lang="en-US" dirty="0"/>
              <a:t>Tracking</a:t>
            </a:r>
          </a:p>
        </p:txBody>
      </p:sp>
      <p:sp>
        <p:nvSpPr>
          <p:cNvPr id="7" name="Vertical Text Placeholder 6"/>
          <p:cNvSpPr>
            <a:spLocks noGrp="1"/>
          </p:cNvSpPr>
          <p:nvPr>
            <p:ph type="body" orient="vert" idx="1"/>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27420686"/>
              </p:ext>
            </p:extLst>
          </p:nvPr>
        </p:nvGraphicFramePr>
        <p:xfrm>
          <a:off x="381000" y="87501"/>
          <a:ext cx="6096000" cy="6599155"/>
        </p:xfrm>
        <a:graphic>
          <a:graphicData uri="http://schemas.openxmlformats.org/drawingml/2006/table">
            <a:tbl>
              <a:tblPr firstRow="1" bandRow="1">
                <a:tableStyleId>{D113A9D2-9D6B-4929-AA2D-F23B5EE8CBE7}</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81235">
                <a:tc>
                  <a:txBody>
                    <a:bodyPr/>
                    <a:lstStyle/>
                    <a:p>
                      <a:r>
                        <a:rPr lang="en-US" dirty="0">
                          <a:latin typeface="Avenir Book"/>
                          <a:cs typeface="Avenir Book"/>
                        </a:rPr>
                        <a:t>Monthly</a:t>
                      </a:r>
                    </a:p>
                  </a:txBody>
                  <a:tcPr/>
                </a:tc>
                <a:tc>
                  <a:txBody>
                    <a:bodyPr/>
                    <a:lstStyle/>
                    <a:p>
                      <a:r>
                        <a:rPr lang="en-US" dirty="0">
                          <a:latin typeface="Avenir Book"/>
                          <a:cs typeface="Avenir Book"/>
                        </a:rPr>
                        <a:t>Budget</a:t>
                      </a:r>
                    </a:p>
                  </a:txBody>
                  <a:tcPr/>
                </a:tc>
                <a:tc>
                  <a:txBody>
                    <a:bodyPr/>
                    <a:lstStyle/>
                    <a:p>
                      <a:r>
                        <a:rPr lang="en-US" dirty="0">
                          <a:latin typeface="Avenir Book"/>
                          <a:cs typeface="Avenir Book"/>
                        </a:rPr>
                        <a:t>Actual</a:t>
                      </a:r>
                    </a:p>
                  </a:txBody>
                  <a:tcPr/>
                </a:tc>
                <a:extLst>
                  <a:ext uri="{0D108BD9-81ED-4DB2-BD59-A6C34878D82A}">
                    <a16:rowId xmlns:a16="http://schemas.microsoft.com/office/drawing/2014/main" val="10000"/>
                  </a:ext>
                </a:extLst>
              </a:tr>
              <a:tr h="357165">
                <a:tc>
                  <a:txBody>
                    <a:bodyPr/>
                    <a:lstStyle/>
                    <a:p>
                      <a:r>
                        <a:rPr lang="en-US" b="1" dirty="0">
                          <a:latin typeface="Avenir Book"/>
                          <a:cs typeface="Avenir Book"/>
                        </a:rPr>
                        <a:t>Income:</a:t>
                      </a:r>
                    </a:p>
                  </a:txBody>
                  <a:tcPr/>
                </a:tc>
                <a:tc>
                  <a:txBody>
                    <a:bodyPr/>
                    <a:lstStyle/>
                    <a:p>
                      <a:endParaRPr lang="en-US" dirty="0">
                        <a:latin typeface="Avenir Book"/>
                        <a:cs typeface="Avenir Book"/>
                      </a:endParaRPr>
                    </a:p>
                  </a:txBody>
                  <a:tcPr/>
                </a:tc>
                <a:tc>
                  <a:txBody>
                    <a:bodyPr/>
                    <a:lstStyle/>
                    <a:p>
                      <a:endParaRPr lang="en-US">
                        <a:latin typeface="Avenir Book"/>
                        <a:cs typeface="Avenir Book"/>
                      </a:endParaRPr>
                    </a:p>
                  </a:txBody>
                  <a:tcPr/>
                </a:tc>
                <a:extLst>
                  <a:ext uri="{0D108BD9-81ED-4DB2-BD59-A6C34878D82A}">
                    <a16:rowId xmlns:a16="http://schemas.microsoft.com/office/drawing/2014/main" val="10001"/>
                  </a:ext>
                </a:extLst>
              </a:tr>
              <a:tr h="357165">
                <a:tc>
                  <a:txBody>
                    <a:bodyPr/>
                    <a:lstStyle/>
                    <a:p>
                      <a:r>
                        <a:rPr lang="en-US" dirty="0">
                          <a:latin typeface="Avenir Book"/>
                          <a:cs typeface="Avenir Book"/>
                        </a:rPr>
                        <a:t>Salary (after tax)</a:t>
                      </a:r>
                    </a:p>
                  </a:txBody>
                  <a:tcPr/>
                </a:tc>
                <a:tc>
                  <a:txBody>
                    <a:bodyPr/>
                    <a:lstStyle/>
                    <a:p>
                      <a:r>
                        <a:rPr lang="en-US" dirty="0">
                          <a:latin typeface="Avenir Book"/>
                          <a:cs typeface="Avenir Book"/>
                        </a:rPr>
                        <a:t>$2500</a:t>
                      </a:r>
                    </a:p>
                  </a:txBody>
                  <a:tcPr/>
                </a:tc>
                <a:tc>
                  <a:txBody>
                    <a:bodyPr/>
                    <a:lstStyle/>
                    <a:p>
                      <a:r>
                        <a:rPr lang="en-US" dirty="0">
                          <a:latin typeface="Avenir Book"/>
                          <a:cs typeface="Avenir Book"/>
                        </a:rPr>
                        <a:t>$2750</a:t>
                      </a:r>
                    </a:p>
                  </a:txBody>
                  <a:tcPr/>
                </a:tc>
                <a:extLst>
                  <a:ext uri="{0D108BD9-81ED-4DB2-BD59-A6C34878D82A}">
                    <a16:rowId xmlns:a16="http://schemas.microsoft.com/office/drawing/2014/main" val="10002"/>
                  </a:ext>
                </a:extLst>
              </a:tr>
              <a:tr h="357165">
                <a:tc>
                  <a:txBody>
                    <a:bodyPr/>
                    <a:lstStyle/>
                    <a:p>
                      <a:r>
                        <a:rPr lang="en-US" dirty="0">
                          <a:latin typeface="Avenir Book"/>
                          <a:cs typeface="Avenir Book"/>
                        </a:rPr>
                        <a:t>Bank</a:t>
                      </a:r>
                      <a:r>
                        <a:rPr lang="en-US" baseline="0" dirty="0">
                          <a:latin typeface="Avenir Book"/>
                          <a:cs typeface="Avenir Book"/>
                        </a:rPr>
                        <a:t> Interest</a:t>
                      </a:r>
                      <a:endParaRPr lang="en-US" dirty="0">
                        <a:latin typeface="Avenir Book"/>
                        <a:cs typeface="Avenir Book"/>
                      </a:endParaRPr>
                    </a:p>
                  </a:txBody>
                  <a:tcPr/>
                </a:tc>
                <a:tc>
                  <a:txBody>
                    <a:bodyPr/>
                    <a:lstStyle/>
                    <a:p>
                      <a:r>
                        <a:rPr lang="en-US" dirty="0">
                          <a:latin typeface="Avenir Book"/>
                          <a:cs typeface="Avenir Book"/>
                        </a:rPr>
                        <a:t>$10</a:t>
                      </a:r>
                    </a:p>
                  </a:txBody>
                  <a:tcPr/>
                </a:tc>
                <a:tc>
                  <a:txBody>
                    <a:bodyPr/>
                    <a:lstStyle/>
                    <a:p>
                      <a:r>
                        <a:rPr lang="en-US" dirty="0">
                          <a:latin typeface="Avenir Book"/>
                          <a:cs typeface="Avenir Book"/>
                        </a:rPr>
                        <a:t>$7</a:t>
                      </a:r>
                    </a:p>
                  </a:txBody>
                  <a:tcPr/>
                </a:tc>
                <a:extLst>
                  <a:ext uri="{0D108BD9-81ED-4DB2-BD59-A6C34878D82A}">
                    <a16:rowId xmlns:a16="http://schemas.microsoft.com/office/drawing/2014/main" val="10003"/>
                  </a:ext>
                </a:extLst>
              </a:tr>
              <a:tr h="357165">
                <a:tc>
                  <a:txBody>
                    <a:bodyPr/>
                    <a:lstStyle/>
                    <a:p>
                      <a:r>
                        <a:rPr lang="en-US" b="1" dirty="0">
                          <a:latin typeface="Avenir Book"/>
                          <a:cs typeface="Avenir Book"/>
                        </a:rPr>
                        <a:t>Total Income</a:t>
                      </a:r>
                    </a:p>
                  </a:txBody>
                  <a:tcPr/>
                </a:tc>
                <a:tc>
                  <a:txBody>
                    <a:bodyPr/>
                    <a:lstStyle/>
                    <a:p>
                      <a:r>
                        <a:rPr lang="en-US" b="1" dirty="0">
                          <a:latin typeface="Avenir Book"/>
                          <a:cs typeface="Avenir Book"/>
                        </a:rPr>
                        <a:t>$2510</a:t>
                      </a:r>
                    </a:p>
                  </a:txBody>
                  <a:tcPr/>
                </a:tc>
                <a:tc>
                  <a:txBody>
                    <a:bodyPr/>
                    <a:lstStyle/>
                    <a:p>
                      <a:r>
                        <a:rPr lang="en-US" b="1" dirty="0">
                          <a:latin typeface="Avenir Book"/>
                          <a:cs typeface="Avenir Book"/>
                        </a:rPr>
                        <a:t>$2757</a:t>
                      </a:r>
                    </a:p>
                  </a:txBody>
                  <a:tcPr/>
                </a:tc>
                <a:extLst>
                  <a:ext uri="{0D108BD9-81ED-4DB2-BD59-A6C34878D82A}">
                    <a16:rowId xmlns:a16="http://schemas.microsoft.com/office/drawing/2014/main" val="10004"/>
                  </a:ext>
                </a:extLst>
              </a:tr>
              <a:tr h="357165">
                <a:tc>
                  <a:txBody>
                    <a:bodyPr/>
                    <a:lstStyle/>
                    <a:p>
                      <a:endParaRPr lang="en-US" b="1" dirty="0">
                        <a:latin typeface="Avenir Book"/>
                        <a:cs typeface="Avenir Book"/>
                      </a:endParaRPr>
                    </a:p>
                  </a:txBody>
                  <a:tcPr/>
                </a:tc>
                <a:tc>
                  <a:txBody>
                    <a:bodyPr/>
                    <a:lstStyle/>
                    <a:p>
                      <a:endParaRPr lang="en-US" dirty="0">
                        <a:latin typeface="Avenir Book"/>
                        <a:cs typeface="Avenir Book"/>
                      </a:endParaRPr>
                    </a:p>
                  </a:txBody>
                  <a:tcPr/>
                </a:tc>
                <a:tc>
                  <a:txBody>
                    <a:bodyPr/>
                    <a:lstStyle/>
                    <a:p>
                      <a:endParaRPr lang="en-US" dirty="0">
                        <a:latin typeface="Avenir Book"/>
                        <a:cs typeface="Avenir Book"/>
                      </a:endParaRPr>
                    </a:p>
                  </a:txBody>
                  <a:tcPr/>
                </a:tc>
                <a:extLst>
                  <a:ext uri="{0D108BD9-81ED-4DB2-BD59-A6C34878D82A}">
                    <a16:rowId xmlns:a16="http://schemas.microsoft.com/office/drawing/2014/main" val="10005"/>
                  </a:ext>
                </a:extLst>
              </a:tr>
              <a:tr h="357165">
                <a:tc>
                  <a:txBody>
                    <a:bodyPr/>
                    <a:lstStyle/>
                    <a:p>
                      <a:r>
                        <a:rPr lang="en-US" b="1" dirty="0">
                          <a:latin typeface="Avenir Book"/>
                          <a:cs typeface="Avenir Book"/>
                        </a:rPr>
                        <a:t>Expenses:</a:t>
                      </a:r>
                    </a:p>
                  </a:txBody>
                  <a:tcPr/>
                </a:tc>
                <a:tc>
                  <a:txBody>
                    <a:bodyPr/>
                    <a:lstStyle/>
                    <a:p>
                      <a:endParaRPr lang="en-US" dirty="0">
                        <a:latin typeface="Avenir Book"/>
                        <a:cs typeface="Avenir Book"/>
                      </a:endParaRPr>
                    </a:p>
                  </a:txBody>
                  <a:tcPr/>
                </a:tc>
                <a:tc>
                  <a:txBody>
                    <a:bodyPr/>
                    <a:lstStyle/>
                    <a:p>
                      <a:endParaRPr lang="en-US" dirty="0">
                        <a:latin typeface="Avenir Book"/>
                        <a:cs typeface="Avenir Book"/>
                      </a:endParaRPr>
                    </a:p>
                  </a:txBody>
                  <a:tcPr/>
                </a:tc>
                <a:extLst>
                  <a:ext uri="{0D108BD9-81ED-4DB2-BD59-A6C34878D82A}">
                    <a16:rowId xmlns:a16="http://schemas.microsoft.com/office/drawing/2014/main" val="10006"/>
                  </a:ext>
                </a:extLst>
              </a:tr>
              <a:tr h="357165">
                <a:tc>
                  <a:txBody>
                    <a:bodyPr/>
                    <a:lstStyle/>
                    <a:p>
                      <a:r>
                        <a:rPr lang="en-US" dirty="0">
                          <a:latin typeface="Avenir Book"/>
                          <a:cs typeface="Avenir Book"/>
                        </a:rPr>
                        <a:t>Rent</a:t>
                      </a:r>
                    </a:p>
                  </a:txBody>
                  <a:tcPr/>
                </a:tc>
                <a:tc>
                  <a:txBody>
                    <a:bodyPr/>
                    <a:lstStyle/>
                    <a:p>
                      <a:r>
                        <a:rPr lang="en-US" dirty="0">
                          <a:latin typeface="Avenir Book"/>
                          <a:cs typeface="Avenir Book"/>
                        </a:rPr>
                        <a:t>$800</a:t>
                      </a:r>
                    </a:p>
                  </a:txBody>
                  <a:tcPr/>
                </a:tc>
                <a:tc>
                  <a:txBody>
                    <a:bodyPr/>
                    <a:lstStyle/>
                    <a:p>
                      <a:r>
                        <a:rPr lang="en-US" dirty="0">
                          <a:latin typeface="Avenir Book"/>
                          <a:cs typeface="Avenir Book"/>
                        </a:rPr>
                        <a:t>$800</a:t>
                      </a:r>
                    </a:p>
                  </a:txBody>
                  <a:tcPr/>
                </a:tc>
                <a:extLst>
                  <a:ext uri="{0D108BD9-81ED-4DB2-BD59-A6C34878D82A}">
                    <a16:rowId xmlns:a16="http://schemas.microsoft.com/office/drawing/2014/main" val="10007"/>
                  </a:ext>
                </a:extLst>
              </a:tr>
              <a:tr h="357165">
                <a:tc>
                  <a:txBody>
                    <a:bodyPr/>
                    <a:lstStyle/>
                    <a:p>
                      <a:r>
                        <a:rPr lang="en-US" dirty="0">
                          <a:latin typeface="Avenir Book"/>
                          <a:cs typeface="Avenir Book"/>
                        </a:rPr>
                        <a:t>Food</a:t>
                      </a:r>
                    </a:p>
                  </a:txBody>
                  <a:tcPr/>
                </a:tc>
                <a:tc>
                  <a:txBody>
                    <a:bodyPr/>
                    <a:lstStyle/>
                    <a:p>
                      <a:r>
                        <a:rPr lang="en-US" dirty="0">
                          <a:latin typeface="Avenir Book"/>
                          <a:cs typeface="Avenir Book"/>
                        </a:rPr>
                        <a:t>$300</a:t>
                      </a:r>
                    </a:p>
                  </a:txBody>
                  <a:tcPr/>
                </a:tc>
                <a:tc>
                  <a:txBody>
                    <a:bodyPr/>
                    <a:lstStyle/>
                    <a:p>
                      <a:r>
                        <a:rPr lang="en-US" dirty="0">
                          <a:latin typeface="Avenir Book"/>
                          <a:cs typeface="Avenir Book"/>
                        </a:rPr>
                        <a:t>$457</a:t>
                      </a:r>
                    </a:p>
                  </a:txBody>
                  <a:tcPr/>
                </a:tc>
                <a:extLst>
                  <a:ext uri="{0D108BD9-81ED-4DB2-BD59-A6C34878D82A}">
                    <a16:rowId xmlns:a16="http://schemas.microsoft.com/office/drawing/2014/main" val="10008"/>
                  </a:ext>
                </a:extLst>
              </a:tr>
              <a:tr h="357165">
                <a:tc>
                  <a:txBody>
                    <a:bodyPr/>
                    <a:lstStyle/>
                    <a:p>
                      <a:r>
                        <a:rPr lang="en-US" dirty="0">
                          <a:latin typeface="Avenir Book"/>
                          <a:cs typeface="Avenir Book"/>
                        </a:rPr>
                        <a:t>Car payment</a:t>
                      </a:r>
                    </a:p>
                  </a:txBody>
                  <a:tcPr/>
                </a:tc>
                <a:tc>
                  <a:txBody>
                    <a:bodyPr/>
                    <a:lstStyle/>
                    <a:p>
                      <a:r>
                        <a:rPr lang="en-US" dirty="0">
                          <a:latin typeface="Avenir Book"/>
                          <a:cs typeface="Avenir Book"/>
                        </a:rPr>
                        <a:t>$400</a:t>
                      </a:r>
                    </a:p>
                  </a:txBody>
                  <a:tcPr/>
                </a:tc>
                <a:tc>
                  <a:txBody>
                    <a:bodyPr/>
                    <a:lstStyle/>
                    <a:p>
                      <a:r>
                        <a:rPr lang="en-US" dirty="0">
                          <a:latin typeface="Avenir Book"/>
                          <a:cs typeface="Avenir Book"/>
                        </a:rPr>
                        <a:t>$400</a:t>
                      </a:r>
                    </a:p>
                  </a:txBody>
                  <a:tcPr/>
                </a:tc>
                <a:extLst>
                  <a:ext uri="{0D108BD9-81ED-4DB2-BD59-A6C34878D82A}">
                    <a16:rowId xmlns:a16="http://schemas.microsoft.com/office/drawing/2014/main" val="10009"/>
                  </a:ext>
                </a:extLst>
              </a:tr>
              <a:tr h="357165">
                <a:tc>
                  <a:txBody>
                    <a:bodyPr/>
                    <a:lstStyle/>
                    <a:p>
                      <a:r>
                        <a:rPr lang="en-US" dirty="0">
                          <a:latin typeface="Avenir Book"/>
                          <a:cs typeface="Avenir Book"/>
                        </a:rPr>
                        <a:t>Entertainment</a:t>
                      </a:r>
                    </a:p>
                  </a:txBody>
                  <a:tcPr/>
                </a:tc>
                <a:tc>
                  <a:txBody>
                    <a:bodyPr/>
                    <a:lstStyle/>
                    <a:p>
                      <a:r>
                        <a:rPr lang="en-US" dirty="0">
                          <a:latin typeface="Avenir Book"/>
                          <a:cs typeface="Avenir Book"/>
                        </a:rPr>
                        <a:t>$200</a:t>
                      </a:r>
                    </a:p>
                  </a:txBody>
                  <a:tcPr/>
                </a:tc>
                <a:tc>
                  <a:txBody>
                    <a:bodyPr/>
                    <a:lstStyle/>
                    <a:p>
                      <a:r>
                        <a:rPr lang="en-US" dirty="0">
                          <a:latin typeface="Avenir Book"/>
                          <a:cs typeface="Avenir Book"/>
                        </a:rPr>
                        <a:t>$190</a:t>
                      </a:r>
                    </a:p>
                  </a:txBody>
                  <a:tcPr/>
                </a:tc>
                <a:extLst>
                  <a:ext uri="{0D108BD9-81ED-4DB2-BD59-A6C34878D82A}">
                    <a16:rowId xmlns:a16="http://schemas.microsoft.com/office/drawing/2014/main" val="10010"/>
                  </a:ext>
                </a:extLst>
              </a:tr>
              <a:tr h="357165">
                <a:tc>
                  <a:txBody>
                    <a:bodyPr/>
                    <a:lstStyle/>
                    <a:p>
                      <a:r>
                        <a:rPr lang="en-US" dirty="0">
                          <a:latin typeface="Avenir Book"/>
                          <a:cs typeface="Avenir Book"/>
                        </a:rPr>
                        <a:t>Insurance</a:t>
                      </a:r>
                    </a:p>
                  </a:txBody>
                  <a:tcPr/>
                </a:tc>
                <a:tc>
                  <a:txBody>
                    <a:bodyPr/>
                    <a:lstStyle/>
                    <a:p>
                      <a:r>
                        <a:rPr lang="en-US" dirty="0">
                          <a:latin typeface="Avenir Book"/>
                          <a:cs typeface="Avenir Book"/>
                        </a:rPr>
                        <a:t>$150</a:t>
                      </a:r>
                    </a:p>
                  </a:txBody>
                  <a:tcPr/>
                </a:tc>
                <a:tc>
                  <a:txBody>
                    <a:bodyPr/>
                    <a:lstStyle/>
                    <a:p>
                      <a:r>
                        <a:rPr lang="en-US" dirty="0">
                          <a:latin typeface="Avenir Book"/>
                          <a:cs typeface="Avenir Book"/>
                        </a:rPr>
                        <a:t>$150</a:t>
                      </a:r>
                    </a:p>
                  </a:txBody>
                  <a:tcPr/>
                </a:tc>
                <a:extLst>
                  <a:ext uri="{0D108BD9-81ED-4DB2-BD59-A6C34878D82A}">
                    <a16:rowId xmlns:a16="http://schemas.microsoft.com/office/drawing/2014/main" val="10011"/>
                  </a:ext>
                </a:extLst>
              </a:tr>
              <a:tr h="357165">
                <a:tc>
                  <a:txBody>
                    <a:bodyPr/>
                    <a:lstStyle/>
                    <a:p>
                      <a:r>
                        <a:rPr lang="en-US" dirty="0">
                          <a:latin typeface="Avenir Book"/>
                          <a:cs typeface="Avenir Book"/>
                        </a:rPr>
                        <a:t>Gas</a:t>
                      </a:r>
                    </a:p>
                  </a:txBody>
                  <a:tcPr/>
                </a:tc>
                <a:tc>
                  <a:txBody>
                    <a:bodyPr/>
                    <a:lstStyle/>
                    <a:p>
                      <a:r>
                        <a:rPr lang="en-US" dirty="0">
                          <a:latin typeface="Avenir Book"/>
                          <a:cs typeface="Avenir Book"/>
                        </a:rPr>
                        <a:t>$75</a:t>
                      </a:r>
                    </a:p>
                  </a:txBody>
                  <a:tcPr/>
                </a:tc>
                <a:tc>
                  <a:txBody>
                    <a:bodyPr/>
                    <a:lstStyle/>
                    <a:p>
                      <a:r>
                        <a:rPr lang="en-US" dirty="0">
                          <a:latin typeface="Avenir Book"/>
                          <a:cs typeface="Avenir Book"/>
                        </a:rPr>
                        <a:t>$90</a:t>
                      </a:r>
                    </a:p>
                  </a:txBody>
                  <a:tcPr/>
                </a:tc>
                <a:extLst>
                  <a:ext uri="{0D108BD9-81ED-4DB2-BD59-A6C34878D82A}">
                    <a16:rowId xmlns:a16="http://schemas.microsoft.com/office/drawing/2014/main" val="10012"/>
                  </a:ext>
                </a:extLst>
              </a:tr>
              <a:tr h="357165">
                <a:tc>
                  <a:txBody>
                    <a:bodyPr/>
                    <a:lstStyle/>
                    <a:p>
                      <a:r>
                        <a:rPr lang="en-US" dirty="0">
                          <a:latin typeface="Avenir Book"/>
                          <a:cs typeface="Avenir Book"/>
                        </a:rPr>
                        <a:t>Cell phone</a:t>
                      </a:r>
                    </a:p>
                  </a:txBody>
                  <a:tcPr/>
                </a:tc>
                <a:tc>
                  <a:txBody>
                    <a:bodyPr/>
                    <a:lstStyle/>
                    <a:p>
                      <a:r>
                        <a:rPr lang="en-US" dirty="0">
                          <a:latin typeface="Avenir Book"/>
                          <a:cs typeface="Avenir Book"/>
                        </a:rPr>
                        <a:t>$60</a:t>
                      </a:r>
                    </a:p>
                  </a:txBody>
                  <a:tcPr/>
                </a:tc>
                <a:tc>
                  <a:txBody>
                    <a:bodyPr/>
                    <a:lstStyle/>
                    <a:p>
                      <a:r>
                        <a:rPr lang="en-US" dirty="0">
                          <a:latin typeface="Avenir Book"/>
                          <a:cs typeface="Avenir Book"/>
                        </a:rPr>
                        <a:t>$60</a:t>
                      </a:r>
                    </a:p>
                  </a:txBody>
                  <a:tcPr/>
                </a:tc>
                <a:extLst>
                  <a:ext uri="{0D108BD9-81ED-4DB2-BD59-A6C34878D82A}">
                    <a16:rowId xmlns:a16="http://schemas.microsoft.com/office/drawing/2014/main" val="10013"/>
                  </a:ext>
                </a:extLst>
              </a:tr>
              <a:tr h="357165">
                <a:tc>
                  <a:txBody>
                    <a:bodyPr/>
                    <a:lstStyle/>
                    <a:p>
                      <a:r>
                        <a:rPr lang="en-US" dirty="0">
                          <a:latin typeface="Avenir Book"/>
                          <a:cs typeface="Avenir Book"/>
                        </a:rPr>
                        <a:t>Non budgeted</a:t>
                      </a:r>
                    </a:p>
                  </a:txBody>
                  <a:tcPr/>
                </a:tc>
                <a:tc>
                  <a:txBody>
                    <a:bodyPr/>
                    <a:lstStyle/>
                    <a:p>
                      <a:endParaRPr lang="en-US" dirty="0">
                        <a:latin typeface="Avenir Book"/>
                        <a:cs typeface="Avenir Book"/>
                      </a:endParaRPr>
                    </a:p>
                  </a:txBody>
                  <a:tcPr/>
                </a:tc>
                <a:tc>
                  <a:txBody>
                    <a:bodyPr/>
                    <a:lstStyle/>
                    <a:p>
                      <a:r>
                        <a:rPr lang="en-US" dirty="0">
                          <a:latin typeface="Avenir Book"/>
                          <a:cs typeface="Avenir Book"/>
                        </a:rPr>
                        <a:t>$325</a:t>
                      </a:r>
                    </a:p>
                  </a:txBody>
                  <a:tcPr/>
                </a:tc>
                <a:extLst>
                  <a:ext uri="{0D108BD9-81ED-4DB2-BD59-A6C34878D82A}">
                    <a16:rowId xmlns:a16="http://schemas.microsoft.com/office/drawing/2014/main" val="10014"/>
                  </a:ext>
                </a:extLst>
              </a:tr>
              <a:tr h="357165">
                <a:tc>
                  <a:txBody>
                    <a:bodyPr/>
                    <a:lstStyle/>
                    <a:p>
                      <a:r>
                        <a:rPr lang="en-US" b="1" dirty="0">
                          <a:latin typeface="Avenir Book"/>
                          <a:cs typeface="Avenir Book"/>
                        </a:rPr>
                        <a:t>Total Expenses</a:t>
                      </a:r>
                    </a:p>
                  </a:txBody>
                  <a:tcPr/>
                </a:tc>
                <a:tc>
                  <a:txBody>
                    <a:bodyPr/>
                    <a:lstStyle/>
                    <a:p>
                      <a:r>
                        <a:rPr lang="en-US" b="1" dirty="0">
                          <a:latin typeface="Avenir Book"/>
                          <a:cs typeface="Avenir Book"/>
                        </a:rPr>
                        <a:t>$1985</a:t>
                      </a:r>
                    </a:p>
                  </a:txBody>
                  <a:tcPr/>
                </a:tc>
                <a:tc>
                  <a:txBody>
                    <a:bodyPr/>
                    <a:lstStyle/>
                    <a:p>
                      <a:r>
                        <a:rPr lang="en-US" b="1" dirty="0">
                          <a:latin typeface="Avenir Book"/>
                          <a:cs typeface="Avenir Book"/>
                        </a:rPr>
                        <a:t>$2472</a:t>
                      </a:r>
                    </a:p>
                  </a:txBody>
                  <a:tcPr/>
                </a:tc>
                <a:extLst>
                  <a:ext uri="{0D108BD9-81ED-4DB2-BD59-A6C34878D82A}">
                    <a16:rowId xmlns:a16="http://schemas.microsoft.com/office/drawing/2014/main" val="10015"/>
                  </a:ext>
                </a:extLst>
              </a:tr>
              <a:tr h="357165">
                <a:tc>
                  <a:txBody>
                    <a:bodyPr/>
                    <a:lstStyle/>
                    <a:p>
                      <a:endParaRPr lang="en-US" b="1" dirty="0">
                        <a:latin typeface="Avenir Book"/>
                        <a:cs typeface="Avenir Book"/>
                      </a:endParaRPr>
                    </a:p>
                  </a:txBody>
                  <a:tcPr/>
                </a:tc>
                <a:tc>
                  <a:txBody>
                    <a:bodyPr/>
                    <a:lstStyle/>
                    <a:p>
                      <a:endParaRPr lang="en-US" b="1" dirty="0">
                        <a:latin typeface="Avenir Book"/>
                        <a:cs typeface="Avenir Book"/>
                      </a:endParaRPr>
                    </a:p>
                  </a:txBody>
                  <a:tcPr/>
                </a:tc>
                <a:tc>
                  <a:txBody>
                    <a:bodyPr/>
                    <a:lstStyle/>
                    <a:p>
                      <a:endParaRPr lang="en-US" b="1" dirty="0">
                        <a:latin typeface="Avenir Book"/>
                        <a:cs typeface="Avenir Book"/>
                      </a:endParaRPr>
                    </a:p>
                  </a:txBody>
                  <a:tcPr/>
                </a:tc>
                <a:extLst>
                  <a:ext uri="{0D108BD9-81ED-4DB2-BD59-A6C34878D82A}">
                    <a16:rowId xmlns:a16="http://schemas.microsoft.com/office/drawing/2014/main" val="10016"/>
                  </a:ext>
                </a:extLst>
              </a:tr>
              <a:tr h="357165">
                <a:tc>
                  <a:txBody>
                    <a:bodyPr/>
                    <a:lstStyle/>
                    <a:p>
                      <a:r>
                        <a:rPr lang="en-US" b="1" dirty="0">
                          <a:latin typeface="Avenir Book"/>
                          <a:cs typeface="Avenir Book"/>
                        </a:rPr>
                        <a:t>Net Income</a:t>
                      </a:r>
                    </a:p>
                  </a:txBody>
                  <a:tcPr/>
                </a:tc>
                <a:tc>
                  <a:txBody>
                    <a:bodyPr/>
                    <a:lstStyle/>
                    <a:p>
                      <a:r>
                        <a:rPr lang="en-US" b="1" dirty="0">
                          <a:latin typeface="Avenir Book"/>
                          <a:cs typeface="Avenir Book"/>
                        </a:rPr>
                        <a:t>$525</a:t>
                      </a:r>
                    </a:p>
                  </a:txBody>
                  <a:tcPr/>
                </a:tc>
                <a:tc>
                  <a:txBody>
                    <a:bodyPr/>
                    <a:lstStyle/>
                    <a:p>
                      <a:r>
                        <a:rPr lang="en-US" b="1" dirty="0">
                          <a:latin typeface="Avenir Book"/>
                          <a:cs typeface="Avenir Book"/>
                        </a:rPr>
                        <a:t>$285</a:t>
                      </a: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353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t>Budgeting</a:t>
            </a:r>
          </a:p>
        </p:txBody>
      </p:sp>
      <p:sp>
        <p:nvSpPr>
          <p:cNvPr id="3" name="Subtitle 2"/>
          <p:cNvSpPr>
            <a:spLocks noGrp="1"/>
          </p:cNvSpPr>
          <p:nvPr>
            <p:ph type="subTitle" idx="1"/>
          </p:nvPr>
        </p:nvSpPr>
        <p:spPr/>
        <p:txBody>
          <a:bodyPr/>
          <a:lstStyle/>
          <a:p>
            <a:pPr algn="r"/>
            <a:r>
              <a:rPr lang="en-US" dirty="0"/>
              <a:t>A Financial Beginnings financial education program</a:t>
            </a:r>
          </a:p>
        </p:txBody>
      </p:sp>
      <p:pic>
        <p:nvPicPr>
          <p:cNvPr id="5" name="Picture 4" descr="fb center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2" y="1010506"/>
            <a:ext cx="2063367" cy="2623608"/>
          </a:xfrm>
          <a:prstGeom prst="rect">
            <a:avLst/>
          </a:prstGeom>
        </p:spPr>
      </p:pic>
      <p:sp>
        <p:nvSpPr>
          <p:cNvPr id="6" name="TextBox 5"/>
          <p:cNvSpPr txBox="1"/>
          <p:nvPr/>
        </p:nvSpPr>
        <p:spPr>
          <a:xfrm>
            <a:off x="211676" y="6383092"/>
            <a:ext cx="2769440" cy="261610"/>
          </a:xfrm>
          <a:prstGeom prst="rect">
            <a:avLst/>
          </a:prstGeom>
          <a:noFill/>
        </p:spPr>
        <p:txBody>
          <a:bodyPr wrap="square" rtlCol="0">
            <a:spAutoFit/>
          </a:bodyPr>
          <a:lstStyle/>
          <a:p>
            <a:r>
              <a:rPr lang="en-US" sz="1100" dirty="0"/>
              <a:t>© Financial Beginnings, 2015</a:t>
            </a:r>
          </a:p>
        </p:txBody>
      </p:sp>
    </p:spTree>
    <p:extLst>
      <p:ext uri="{BB962C8B-B14F-4D97-AF65-F5344CB8AC3E}">
        <p14:creationId xmlns:p14="http://schemas.microsoft.com/office/powerpoint/2010/main" val="300841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9038"/>
            <a:ext cx="6508377" cy="528361"/>
          </a:xfrm>
        </p:spPr>
        <p:txBody>
          <a:bodyPr/>
          <a:lstStyle/>
          <a:p>
            <a:r>
              <a:rPr lang="en-US" dirty="0"/>
              <a:t>Net Worth</a:t>
            </a:r>
          </a:p>
        </p:txBody>
      </p:sp>
      <p:graphicFrame>
        <p:nvGraphicFramePr>
          <p:cNvPr id="3" name="Diagram 2"/>
          <p:cNvGraphicFramePr/>
          <p:nvPr>
            <p:extLst>
              <p:ext uri="{D42A27DB-BD31-4B8C-83A1-F6EECF244321}">
                <p14:modId xmlns:p14="http://schemas.microsoft.com/office/powerpoint/2010/main" val="1113338161"/>
              </p:ext>
            </p:extLst>
          </p:nvPr>
        </p:nvGraphicFramePr>
        <p:xfrm>
          <a:off x="457199" y="1397000"/>
          <a:ext cx="847343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92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5075"/>
            <a:ext cx="6508377" cy="800478"/>
          </a:xfrm>
        </p:spPr>
        <p:txBody>
          <a:bodyPr/>
          <a:lstStyle/>
          <a:p>
            <a:r>
              <a:rPr lang="en-US" dirty="0"/>
              <a:t>Budgeting Activity </a:t>
            </a:r>
            <a:br>
              <a:rPr lang="en-US" dirty="0"/>
            </a:br>
            <a:r>
              <a:rPr lang="en-US" sz="1800" dirty="0"/>
              <a:t>Page 12 of Resource Guide</a:t>
            </a:r>
          </a:p>
        </p:txBody>
      </p:sp>
      <p:sp>
        <p:nvSpPr>
          <p:cNvPr id="3" name="Content Placeholder 2"/>
          <p:cNvSpPr>
            <a:spLocks noGrp="1"/>
          </p:cNvSpPr>
          <p:nvPr>
            <p:ph idx="1"/>
          </p:nvPr>
        </p:nvSpPr>
        <p:spPr>
          <a:xfrm>
            <a:off x="457199" y="1743314"/>
            <a:ext cx="6508377" cy="3916363"/>
          </a:xfrm>
        </p:spPr>
        <p:txBody>
          <a:bodyPr/>
          <a:lstStyle/>
          <a:p>
            <a:pPr marL="0" indent="0">
              <a:buNone/>
            </a:pPr>
            <a:r>
              <a:rPr lang="en-US" dirty="0"/>
              <a:t>Tony needs help developing a budget.  </a:t>
            </a:r>
          </a:p>
          <a:p>
            <a:pPr marL="0" indent="0">
              <a:buNone/>
            </a:pPr>
            <a:endParaRPr lang="en-US" dirty="0"/>
          </a:p>
        </p:txBody>
      </p:sp>
      <p:pic>
        <p:nvPicPr>
          <p:cNvPr id="4" name="Picture 3" descr="iStock_000009558905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03" y="2233748"/>
            <a:ext cx="6706503" cy="4469356"/>
          </a:xfrm>
          <a:prstGeom prst="rect">
            <a:avLst/>
          </a:prstGeom>
        </p:spPr>
      </p:pic>
    </p:spTree>
    <p:extLst>
      <p:ext uri="{BB962C8B-B14F-4D97-AF65-F5344CB8AC3E}">
        <p14:creationId xmlns:p14="http://schemas.microsoft.com/office/powerpoint/2010/main" val="101013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2891186625"/>
              </p:ext>
            </p:extLst>
          </p:nvPr>
        </p:nvGraphicFramePr>
        <p:xfrm>
          <a:off x="191177" y="245782"/>
          <a:ext cx="8807734" cy="6349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453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85074"/>
            <a:ext cx="6508377" cy="580193"/>
          </a:xfrm>
        </p:spPr>
        <p:txBody>
          <a:bodyPr/>
          <a:lstStyle/>
          <a:p>
            <a:r>
              <a:rPr lang="en-US" dirty="0"/>
              <a:t>Got it?</a:t>
            </a:r>
          </a:p>
        </p:txBody>
      </p:sp>
      <p:sp>
        <p:nvSpPr>
          <p:cNvPr id="4" name="Content Placeholder 3"/>
          <p:cNvSpPr>
            <a:spLocks noGrp="1"/>
          </p:cNvSpPr>
          <p:nvPr>
            <p:ph idx="1"/>
          </p:nvPr>
        </p:nvSpPr>
        <p:spPr>
          <a:xfrm>
            <a:off x="457199" y="1548944"/>
            <a:ext cx="6508377" cy="3916363"/>
          </a:xfrm>
        </p:spPr>
        <p:txBody>
          <a:bodyPr/>
          <a:lstStyle/>
          <a:p>
            <a:r>
              <a:rPr lang="en-US" dirty="0"/>
              <a:t>Do you:</a:t>
            </a:r>
          </a:p>
          <a:p>
            <a:pPr lvl="1"/>
            <a:r>
              <a:rPr lang="en-US" dirty="0"/>
              <a:t>Understand the primary components of a budget and how one can be created/maintained?</a:t>
            </a:r>
          </a:p>
          <a:p>
            <a:pPr lvl="1"/>
            <a:r>
              <a:rPr lang="en-US" dirty="0"/>
              <a:t>Understand the different types of income and how taxes apply?</a:t>
            </a:r>
          </a:p>
          <a:p>
            <a:pPr lvl="1"/>
            <a:r>
              <a:rPr lang="en-US" dirty="0"/>
              <a:t>Understand some useful budgeting concepts such as fixed and variable expenses?</a:t>
            </a:r>
          </a:p>
          <a:p>
            <a:pPr lvl="1"/>
            <a:r>
              <a:rPr lang="en-US" dirty="0"/>
              <a:t>Understand how short-term and long-term financial goals are set and utilized?</a:t>
            </a:r>
          </a:p>
          <a:p>
            <a:pPr lvl="1"/>
            <a:r>
              <a:rPr lang="en-US" dirty="0"/>
              <a:t>Know some tips for keeping your budget relevant?</a:t>
            </a:r>
          </a:p>
          <a:p>
            <a:endParaRPr lang="en-US" dirty="0"/>
          </a:p>
        </p:txBody>
      </p:sp>
    </p:spTree>
    <p:extLst>
      <p:ext uri="{BB962C8B-B14F-4D97-AF65-F5344CB8AC3E}">
        <p14:creationId xmlns:p14="http://schemas.microsoft.com/office/powerpoint/2010/main" val="371788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4388404"/>
            <a:ext cx="5458968" cy="1048684"/>
          </a:xfrm>
        </p:spPr>
        <p:txBody>
          <a:bodyPr>
            <a:normAutofit fontScale="90000"/>
          </a:bodyPr>
          <a:lstStyle/>
          <a:p>
            <a:r>
              <a:rPr lang="en-US" dirty="0"/>
              <a:t>What if you won the lottery? </a:t>
            </a:r>
          </a:p>
        </p:txBody>
      </p:sp>
      <p:sp>
        <p:nvSpPr>
          <p:cNvPr id="5" name="Subtitle 4"/>
          <p:cNvSpPr>
            <a:spLocks noGrp="1"/>
          </p:cNvSpPr>
          <p:nvPr>
            <p:ph type="subTitle" idx="1"/>
          </p:nvPr>
        </p:nvSpPr>
        <p:spPr>
          <a:xfrm>
            <a:off x="3200400" y="5568696"/>
            <a:ext cx="5458968" cy="621792"/>
          </a:xfrm>
        </p:spPr>
        <p:txBody>
          <a:bodyPr/>
          <a:lstStyle/>
          <a:p>
            <a:r>
              <a:rPr lang="en-US" dirty="0"/>
              <a:t>How would you spend the money?</a:t>
            </a:r>
          </a:p>
        </p:txBody>
      </p:sp>
    </p:spTree>
    <p:extLst>
      <p:ext uri="{BB962C8B-B14F-4D97-AF65-F5344CB8AC3E}">
        <p14:creationId xmlns:p14="http://schemas.microsoft.com/office/powerpoint/2010/main" val="167521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11" y="285073"/>
            <a:ext cx="6508377" cy="606109"/>
          </a:xfrm>
        </p:spPr>
        <p:txBody>
          <a:bodyPr/>
          <a:lstStyle/>
          <a:p>
            <a:r>
              <a:rPr lang="en-US" dirty="0"/>
              <a:t>What are we doing today?</a:t>
            </a:r>
          </a:p>
        </p:txBody>
      </p:sp>
      <p:sp>
        <p:nvSpPr>
          <p:cNvPr id="3" name="Content Placeholder 2"/>
          <p:cNvSpPr>
            <a:spLocks noGrp="1"/>
          </p:cNvSpPr>
          <p:nvPr>
            <p:ph idx="1"/>
          </p:nvPr>
        </p:nvSpPr>
        <p:spPr>
          <a:xfrm>
            <a:off x="547911" y="1600776"/>
            <a:ext cx="6508377" cy="3916363"/>
          </a:xfrm>
        </p:spPr>
        <p:txBody>
          <a:bodyPr>
            <a:normAutofit/>
          </a:bodyPr>
          <a:lstStyle/>
          <a:p>
            <a:r>
              <a:rPr lang="en-US" dirty="0"/>
              <a:t>We will:</a:t>
            </a:r>
          </a:p>
          <a:p>
            <a:pPr lvl="1"/>
            <a:r>
              <a:rPr lang="en-US" dirty="0"/>
              <a:t>Learn the primary components of a budget and how one can be created and maintained.  </a:t>
            </a:r>
          </a:p>
          <a:p>
            <a:pPr lvl="1"/>
            <a:r>
              <a:rPr lang="en-US" dirty="0"/>
              <a:t>Learn about the different types of income and how taxes apply.</a:t>
            </a:r>
          </a:p>
          <a:p>
            <a:pPr lvl="1"/>
            <a:r>
              <a:rPr lang="en-US" dirty="0"/>
              <a:t>Learn about some useful budgeting concepts such as fixed and variable expenses.  </a:t>
            </a:r>
          </a:p>
          <a:p>
            <a:pPr lvl="1"/>
            <a:r>
              <a:rPr lang="en-US" dirty="0"/>
              <a:t>Learn how short-term and long-term financial goals are set and utilized.</a:t>
            </a:r>
          </a:p>
          <a:p>
            <a:pPr lvl="1"/>
            <a:r>
              <a:rPr lang="en-US" dirty="0"/>
              <a:t>Learn tips to keeping your budget relevant.</a:t>
            </a:r>
          </a:p>
        </p:txBody>
      </p:sp>
    </p:spTree>
    <p:extLst>
      <p:ext uri="{BB962C8B-B14F-4D97-AF65-F5344CB8AC3E}">
        <p14:creationId xmlns:p14="http://schemas.microsoft.com/office/powerpoint/2010/main" val="3716651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7412" y="268288"/>
            <a:ext cx="5249388" cy="1398494"/>
          </a:xfrm>
        </p:spPr>
        <p:txBody>
          <a:bodyPr/>
          <a:lstStyle/>
          <a:p>
            <a:r>
              <a:rPr lang="en-US" dirty="0"/>
              <a:t>What is a budget?</a:t>
            </a:r>
          </a:p>
        </p:txBody>
      </p:sp>
      <p:sp>
        <p:nvSpPr>
          <p:cNvPr id="5" name="Text Placeholder 4"/>
          <p:cNvSpPr>
            <a:spLocks noGrp="1"/>
          </p:cNvSpPr>
          <p:nvPr>
            <p:ph type="body" idx="1"/>
          </p:nvPr>
        </p:nvSpPr>
        <p:spPr/>
        <p:txBody>
          <a:bodyPr/>
          <a:lstStyle/>
          <a:p>
            <a:endParaRPr lang="en-US"/>
          </a:p>
        </p:txBody>
      </p:sp>
      <p:sp>
        <p:nvSpPr>
          <p:cNvPr id="6" name="Picture Placeholder 5"/>
          <p:cNvSpPr>
            <a:spLocks noGrp="1"/>
          </p:cNvSpPr>
          <p:nvPr>
            <p:ph type="pic" sz="quarter" idx="13"/>
          </p:nvPr>
        </p:nvSpPr>
        <p:spPr/>
      </p:sp>
      <p:sp>
        <p:nvSpPr>
          <p:cNvPr id="7" name="Title 3"/>
          <p:cNvSpPr txBox="1">
            <a:spLocks/>
          </p:cNvSpPr>
          <p:nvPr/>
        </p:nvSpPr>
        <p:spPr>
          <a:xfrm>
            <a:off x="3241674" y="3308444"/>
            <a:ext cx="5597526" cy="1398494"/>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600" b="0" kern="1200" cap="none" baseline="0">
                <a:solidFill>
                  <a:schemeClr val="accent1"/>
                </a:solidFill>
                <a:latin typeface="Avenir Heavy"/>
                <a:ea typeface="+mj-ea"/>
                <a:cs typeface="Avenir Heavy"/>
              </a:defRPr>
            </a:lvl1pPr>
          </a:lstStyle>
          <a:p>
            <a:r>
              <a:rPr lang="en-US" dirty="0"/>
              <a:t>Who uses budgets?</a:t>
            </a:r>
          </a:p>
        </p:txBody>
      </p:sp>
    </p:spTree>
    <p:extLst>
      <p:ext uri="{BB962C8B-B14F-4D97-AF65-F5344CB8AC3E}">
        <p14:creationId xmlns:p14="http://schemas.microsoft.com/office/powerpoint/2010/main" val="809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77237"/>
            <a:ext cx="6508377" cy="644983"/>
          </a:xfrm>
        </p:spPr>
        <p:txBody>
          <a:bodyPr/>
          <a:lstStyle/>
          <a:p>
            <a:r>
              <a:rPr lang="en-US" dirty="0"/>
              <a:t>Basics of Budgets</a:t>
            </a:r>
          </a:p>
        </p:txBody>
      </p:sp>
      <p:graphicFrame>
        <p:nvGraphicFramePr>
          <p:cNvPr id="5" name="Diagram 4"/>
          <p:cNvGraphicFramePr/>
          <p:nvPr>
            <p:extLst>
              <p:ext uri="{D42A27DB-BD31-4B8C-83A1-F6EECF244321}">
                <p14:modId xmlns:p14="http://schemas.microsoft.com/office/powerpoint/2010/main" val="2506369879"/>
              </p:ext>
            </p:extLst>
          </p:nvPr>
        </p:nvGraphicFramePr>
        <p:xfrm>
          <a:off x="362845" y="1226613"/>
          <a:ext cx="8423170" cy="541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inus 1"/>
          <p:cNvSpPr/>
          <p:nvPr/>
        </p:nvSpPr>
        <p:spPr>
          <a:xfrm>
            <a:off x="2958296" y="4732059"/>
            <a:ext cx="542096" cy="418218"/>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qual 2"/>
          <p:cNvSpPr/>
          <p:nvPr/>
        </p:nvSpPr>
        <p:spPr>
          <a:xfrm>
            <a:off x="5575846" y="4732059"/>
            <a:ext cx="480142" cy="41821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95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2754"/>
            <a:ext cx="6508377" cy="649215"/>
          </a:xfrm>
        </p:spPr>
        <p:txBody>
          <a:bodyPr/>
          <a:lstStyle/>
          <a:p>
            <a:r>
              <a:rPr lang="en-US" dirty="0"/>
              <a:t>Income</a:t>
            </a:r>
          </a:p>
        </p:txBody>
      </p:sp>
      <p:graphicFrame>
        <p:nvGraphicFramePr>
          <p:cNvPr id="3" name="Diagram 2"/>
          <p:cNvGraphicFramePr/>
          <p:nvPr>
            <p:extLst>
              <p:ext uri="{D42A27DB-BD31-4B8C-83A1-F6EECF244321}">
                <p14:modId xmlns:p14="http://schemas.microsoft.com/office/powerpoint/2010/main" val="3067862286"/>
              </p:ext>
            </p:extLst>
          </p:nvPr>
        </p:nvGraphicFramePr>
        <p:xfrm>
          <a:off x="612877" y="1021969"/>
          <a:ext cx="7628629" cy="544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339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6560"/>
            <a:ext cx="6508377" cy="663021"/>
          </a:xfrm>
        </p:spPr>
        <p:txBody>
          <a:bodyPr/>
          <a:lstStyle/>
          <a:p>
            <a:r>
              <a:rPr lang="en-US" dirty="0"/>
              <a:t>Expenses</a:t>
            </a:r>
          </a:p>
        </p:txBody>
      </p:sp>
      <p:graphicFrame>
        <p:nvGraphicFramePr>
          <p:cNvPr id="3" name="Diagram 2"/>
          <p:cNvGraphicFramePr/>
          <p:nvPr>
            <p:extLst>
              <p:ext uri="{D42A27DB-BD31-4B8C-83A1-F6EECF244321}">
                <p14:modId xmlns:p14="http://schemas.microsoft.com/office/powerpoint/2010/main" val="950807355"/>
              </p:ext>
            </p:extLst>
          </p:nvPr>
        </p:nvGraphicFramePr>
        <p:xfrm>
          <a:off x="1178878" y="17697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12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2906"/>
            <a:ext cx="6508377" cy="600401"/>
          </a:xfrm>
        </p:spPr>
        <p:txBody>
          <a:bodyPr/>
          <a:lstStyle/>
          <a:p>
            <a:r>
              <a:rPr lang="en-US" dirty="0"/>
              <a:t>Taxes</a:t>
            </a:r>
          </a:p>
        </p:txBody>
      </p:sp>
      <p:graphicFrame>
        <p:nvGraphicFramePr>
          <p:cNvPr id="3" name="Diagram 2"/>
          <p:cNvGraphicFramePr/>
          <p:nvPr>
            <p:extLst>
              <p:ext uri="{D42A27DB-BD31-4B8C-83A1-F6EECF244321}">
                <p14:modId xmlns:p14="http://schemas.microsoft.com/office/powerpoint/2010/main" val="3557167533"/>
              </p:ext>
            </p:extLst>
          </p:nvPr>
        </p:nvGraphicFramePr>
        <p:xfrm>
          <a:off x="587182" y="1397000"/>
          <a:ext cx="7988412" cy="491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952417"/>
      </p:ext>
    </p:extLst>
  </p:cSld>
  <p:clrMapOvr>
    <a:masterClrMapping/>
  </p:clrMapOvr>
</p:sld>
</file>

<file path=ppt/theme/theme1.xml><?xml version="1.0" encoding="utf-8"?>
<a:theme xmlns:a="http://schemas.openxmlformats.org/drawingml/2006/main" name="Plaza">
  <a:themeElements>
    <a:clrScheme name="Custom 18">
      <a:dk1>
        <a:sysClr val="windowText" lastClr="000000"/>
      </a:dk1>
      <a:lt1>
        <a:sysClr val="window" lastClr="FFFFFF"/>
      </a:lt1>
      <a:dk2>
        <a:srgbClr val="2F2F26"/>
      </a:dk2>
      <a:lt2>
        <a:srgbClr val="9FA795"/>
      </a:lt2>
      <a:accent1>
        <a:srgbClr val="263401"/>
      </a:accent1>
      <a:accent2>
        <a:srgbClr val="467536"/>
      </a:accent2>
      <a:accent3>
        <a:srgbClr val="8AC9F8"/>
      </a:accent3>
      <a:accent4>
        <a:srgbClr val="2046A5"/>
      </a:accent4>
      <a:accent5>
        <a:srgbClr val="160C7C"/>
      </a:accent5>
      <a:accent6>
        <a:srgbClr val="FFFCFE"/>
      </a:accent6>
      <a:hlink>
        <a:srgbClr val="FFC000"/>
      </a:hlink>
      <a:folHlink>
        <a:srgbClr val="C0C00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3504</TotalTime>
  <Words>2209</Words>
  <Application>Microsoft Office PowerPoint</Application>
  <PresentationFormat>On-screen Show (4:3)</PresentationFormat>
  <Paragraphs>367</Paragraphs>
  <Slides>23</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 Black</vt:lpstr>
      <vt:lpstr>Avenir Book</vt:lpstr>
      <vt:lpstr>Avenir Heavy</vt:lpstr>
      <vt:lpstr>Avenir Medium</vt:lpstr>
      <vt:lpstr>Calibri</vt:lpstr>
      <vt:lpstr>Cambria</vt:lpstr>
      <vt:lpstr>Century Gothic</vt:lpstr>
      <vt:lpstr>Wingdings 2</vt:lpstr>
      <vt:lpstr>Plaza</vt:lpstr>
      <vt:lpstr>PowerPoint Presentation</vt:lpstr>
      <vt:lpstr>Budgeting</vt:lpstr>
      <vt:lpstr>What if you won the lottery? </vt:lpstr>
      <vt:lpstr>What are we doing today?</vt:lpstr>
      <vt:lpstr>What is a budget?</vt:lpstr>
      <vt:lpstr>Basics of Budgets</vt:lpstr>
      <vt:lpstr>Income</vt:lpstr>
      <vt:lpstr>Expenses</vt:lpstr>
      <vt:lpstr>Taxes</vt:lpstr>
      <vt:lpstr>Factoring taxes into your budget</vt:lpstr>
      <vt:lpstr>Needs vs. Wants</vt:lpstr>
      <vt:lpstr>Maslow’s Hierarchy of Needs</vt:lpstr>
      <vt:lpstr>PowerPoint Presentation</vt:lpstr>
      <vt:lpstr>Where can I cut expenses?</vt:lpstr>
      <vt:lpstr>Case: Cheryl  What are some ways that Cheryl can cut down on her expenses so that she can afford to take the vacation with her family?</vt:lpstr>
      <vt:lpstr>How to start a budget</vt:lpstr>
      <vt:lpstr>Budget killers</vt:lpstr>
      <vt:lpstr>Goals</vt:lpstr>
      <vt:lpstr>Tracking</vt:lpstr>
      <vt:lpstr>Net Worth</vt:lpstr>
      <vt:lpstr>Budgeting Activity  Page 12 of Resource Guide</vt:lpstr>
      <vt:lpstr>PowerPoint Presentation</vt:lpstr>
      <vt:lpstr>Got it?</vt:lpstr>
    </vt:vector>
  </TitlesOfParts>
  <Company>Financial Beginnings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Bell</dc:creator>
  <cp:lastModifiedBy>Luis Bacca (External)</cp:lastModifiedBy>
  <cp:revision>68</cp:revision>
  <dcterms:created xsi:type="dcterms:W3CDTF">2014-03-13T17:13:40Z</dcterms:created>
  <dcterms:modified xsi:type="dcterms:W3CDTF">2020-12-30T20:14:01Z</dcterms:modified>
</cp:coreProperties>
</file>