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256" r:id="rId2"/>
    <p:sldId id="257" r:id="rId3"/>
    <p:sldId id="258" r:id="rId4"/>
    <p:sldId id="271" r:id="rId5"/>
    <p:sldId id="266" r:id="rId6"/>
    <p:sldId id="267" r:id="rId7"/>
    <p:sldId id="270" r:id="rId8"/>
    <p:sldId id="265" r:id="rId9"/>
    <p:sldId id="264" r:id="rId10"/>
    <p:sldId id="260" r:id="rId11"/>
    <p:sldId id="276" r:id="rId12"/>
    <p:sldId id="277" r:id="rId13"/>
    <p:sldId id="272" r:id="rId14"/>
    <p:sldId id="259" r:id="rId15"/>
    <p:sldId id="262" r:id="rId16"/>
    <p:sldId id="274"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2824" autoAdjust="0"/>
  </p:normalViewPr>
  <p:slideViewPr>
    <p:cSldViewPr snapToGrid="0" snapToObjects="1">
      <p:cViewPr varScale="1">
        <p:scale>
          <a:sx n="59" d="100"/>
          <a:sy n="59" d="100"/>
        </p:scale>
        <p:origin x="20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4EE71-C428-AB4F-86FD-F57A9B628FDB}" type="doc">
      <dgm:prSet loTypeId="urn:microsoft.com/office/officeart/2005/8/layout/matrix3" loCatId="" qsTypeId="urn:microsoft.com/office/officeart/2005/8/quickstyle/simple4" qsCatId="simple" csTypeId="urn:microsoft.com/office/officeart/2005/8/colors/accent6_5" csCatId="accent6" phldr="1"/>
      <dgm:spPr/>
      <dgm:t>
        <a:bodyPr/>
        <a:lstStyle/>
        <a:p>
          <a:endParaRPr lang="en-US"/>
        </a:p>
      </dgm:t>
    </dgm:pt>
    <dgm:pt modelId="{4AD519B8-C5FB-9149-BD05-0CC094A97093}">
      <dgm:prSet phldrT="[Text]"/>
      <dgm:spPr/>
      <dgm:t>
        <a:bodyPr/>
        <a:lstStyle/>
        <a:p>
          <a:r>
            <a:rPr lang="en-US" dirty="0"/>
            <a:t>Savings</a:t>
          </a:r>
        </a:p>
      </dgm:t>
    </dgm:pt>
    <dgm:pt modelId="{2A9AD4C9-97AB-2740-B0EC-A0AAC6431758}" type="parTrans" cxnId="{0C297B1D-9430-634B-B53D-BD68466A75ED}">
      <dgm:prSet/>
      <dgm:spPr/>
      <dgm:t>
        <a:bodyPr/>
        <a:lstStyle/>
        <a:p>
          <a:endParaRPr lang="en-US"/>
        </a:p>
      </dgm:t>
    </dgm:pt>
    <dgm:pt modelId="{CA5AE60B-E66A-254F-96B0-DBABF35AB3EC}" type="sibTrans" cxnId="{0C297B1D-9430-634B-B53D-BD68466A75ED}">
      <dgm:prSet/>
      <dgm:spPr/>
      <dgm:t>
        <a:bodyPr/>
        <a:lstStyle/>
        <a:p>
          <a:endParaRPr lang="en-US"/>
        </a:p>
      </dgm:t>
    </dgm:pt>
    <dgm:pt modelId="{AC55B5C8-C391-CE40-9C45-021F5AF9BB0D}">
      <dgm:prSet phldrT="[Text]"/>
      <dgm:spPr/>
      <dgm:t>
        <a:bodyPr/>
        <a:lstStyle/>
        <a:p>
          <a:r>
            <a:rPr lang="en-US" dirty="0"/>
            <a:t>Grants</a:t>
          </a:r>
        </a:p>
      </dgm:t>
    </dgm:pt>
    <dgm:pt modelId="{021E7E50-75C0-BC45-86AD-4B97DBBE7C9A}" type="parTrans" cxnId="{3E96BBB7-BD63-6647-ADE3-9FDC4A7C5EC6}">
      <dgm:prSet/>
      <dgm:spPr/>
      <dgm:t>
        <a:bodyPr/>
        <a:lstStyle/>
        <a:p>
          <a:endParaRPr lang="en-US"/>
        </a:p>
      </dgm:t>
    </dgm:pt>
    <dgm:pt modelId="{97DB00A6-951B-5B4D-9BF7-F591EF0057FC}" type="sibTrans" cxnId="{3E96BBB7-BD63-6647-ADE3-9FDC4A7C5EC6}">
      <dgm:prSet/>
      <dgm:spPr/>
      <dgm:t>
        <a:bodyPr/>
        <a:lstStyle/>
        <a:p>
          <a:endParaRPr lang="en-US"/>
        </a:p>
      </dgm:t>
    </dgm:pt>
    <dgm:pt modelId="{64CD6A04-96EB-7949-A220-F41446202F11}">
      <dgm:prSet phldrT="[Text]"/>
      <dgm:spPr/>
      <dgm:t>
        <a:bodyPr/>
        <a:lstStyle/>
        <a:p>
          <a:r>
            <a:rPr lang="en-US" dirty="0"/>
            <a:t>Loans</a:t>
          </a:r>
        </a:p>
      </dgm:t>
    </dgm:pt>
    <dgm:pt modelId="{36FF25E4-CFC2-964C-959B-76B726C38198}" type="parTrans" cxnId="{7C2F7D9A-CC1A-F547-ADEA-C4E6E8A2CC49}">
      <dgm:prSet/>
      <dgm:spPr/>
      <dgm:t>
        <a:bodyPr/>
        <a:lstStyle/>
        <a:p>
          <a:endParaRPr lang="en-US"/>
        </a:p>
      </dgm:t>
    </dgm:pt>
    <dgm:pt modelId="{50821BA7-5594-FE4C-87A9-4B7DD5D7E58B}" type="sibTrans" cxnId="{7C2F7D9A-CC1A-F547-ADEA-C4E6E8A2CC49}">
      <dgm:prSet/>
      <dgm:spPr/>
      <dgm:t>
        <a:bodyPr/>
        <a:lstStyle/>
        <a:p>
          <a:endParaRPr lang="en-US"/>
        </a:p>
      </dgm:t>
    </dgm:pt>
    <dgm:pt modelId="{74BCD669-55EB-D24E-AEE3-BE8ACD5E94F2}">
      <dgm:prSet phldrT="[Text]"/>
      <dgm:spPr/>
      <dgm:t>
        <a:bodyPr/>
        <a:lstStyle/>
        <a:p>
          <a:r>
            <a:rPr lang="en-US" dirty="0"/>
            <a:t>Scholarships</a:t>
          </a:r>
        </a:p>
      </dgm:t>
    </dgm:pt>
    <dgm:pt modelId="{BCBF4373-9BF1-B941-8BE7-83061813A77E}" type="parTrans" cxnId="{41072286-555B-D44F-8AEE-DC2D417244E2}">
      <dgm:prSet/>
      <dgm:spPr/>
      <dgm:t>
        <a:bodyPr/>
        <a:lstStyle/>
        <a:p>
          <a:endParaRPr lang="en-US"/>
        </a:p>
      </dgm:t>
    </dgm:pt>
    <dgm:pt modelId="{79999A31-9515-7845-96E6-163A5AE1F3F8}" type="sibTrans" cxnId="{41072286-555B-D44F-8AEE-DC2D417244E2}">
      <dgm:prSet/>
      <dgm:spPr/>
      <dgm:t>
        <a:bodyPr/>
        <a:lstStyle/>
        <a:p>
          <a:endParaRPr lang="en-US"/>
        </a:p>
      </dgm:t>
    </dgm:pt>
    <dgm:pt modelId="{E88D0185-B3A7-0A40-BA30-5E23ECDF64FE}" type="pres">
      <dgm:prSet presAssocID="{1B54EE71-C428-AB4F-86FD-F57A9B628FDB}" presName="matrix" presStyleCnt="0">
        <dgm:presLayoutVars>
          <dgm:chMax val="1"/>
          <dgm:dir/>
          <dgm:resizeHandles val="exact"/>
        </dgm:presLayoutVars>
      </dgm:prSet>
      <dgm:spPr/>
    </dgm:pt>
    <dgm:pt modelId="{9CBDFF15-A4EE-2B47-AC3F-CA529AE35CB3}" type="pres">
      <dgm:prSet presAssocID="{1B54EE71-C428-AB4F-86FD-F57A9B628FDB}" presName="diamond" presStyleLbl="bgShp" presStyleIdx="0" presStyleCnt="1"/>
      <dgm:spPr/>
    </dgm:pt>
    <dgm:pt modelId="{07FE6292-BFCA-CE41-A94D-B9A4E5E1B675}" type="pres">
      <dgm:prSet presAssocID="{1B54EE71-C428-AB4F-86FD-F57A9B628FDB}" presName="quad1" presStyleLbl="node1" presStyleIdx="0" presStyleCnt="4">
        <dgm:presLayoutVars>
          <dgm:chMax val="0"/>
          <dgm:chPref val="0"/>
          <dgm:bulletEnabled val="1"/>
        </dgm:presLayoutVars>
      </dgm:prSet>
      <dgm:spPr/>
    </dgm:pt>
    <dgm:pt modelId="{C7D477D0-BF5E-014C-A5AE-F16DE9F45003}" type="pres">
      <dgm:prSet presAssocID="{1B54EE71-C428-AB4F-86FD-F57A9B628FDB}" presName="quad2" presStyleLbl="node1" presStyleIdx="1" presStyleCnt="4">
        <dgm:presLayoutVars>
          <dgm:chMax val="0"/>
          <dgm:chPref val="0"/>
          <dgm:bulletEnabled val="1"/>
        </dgm:presLayoutVars>
      </dgm:prSet>
      <dgm:spPr/>
    </dgm:pt>
    <dgm:pt modelId="{82C91C39-A870-9345-B972-14D5BD48D63F}" type="pres">
      <dgm:prSet presAssocID="{1B54EE71-C428-AB4F-86FD-F57A9B628FDB}" presName="quad3" presStyleLbl="node1" presStyleIdx="2" presStyleCnt="4">
        <dgm:presLayoutVars>
          <dgm:chMax val="0"/>
          <dgm:chPref val="0"/>
          <dgm:bulletEnabled val="1"/>
        </dgm:presLayoutVars>
      </dgm:prSet>
      <dgm:spPr/>
    </dgm:pt>
    <dgm:pt modelId="{3270E084-2FDE-9347-8530-EA68F1733DC3}" type="pres">
      <dgm:prSet presAssocID="{1B54EE71-C428-AB4F-86FD-F57A9B628FDB}" presName="quad4" presStyleLbl="node1" presStyleIdx="3" presStyleCnt="4">
        <dgm:presLayoutVars>
          <dgm:chMax val="0"/>
          <dgm:chPref val="0"/>
          <dgm:bulletEnabled val="1"/>
        </dgm:presLayoutVars>
      </dgm:prSet>
      <dgm:spPr/>
    </dgm:pt>
  </dgm:ptLst>
  <dgm:cxnLst>
    <dgm:cxn modelId="{0C297B1D-9430-634B-B53D-BD68466A75ED}" srcId="{1B54EE71-C428-AB4F-86FD-F57A9B628FDB}" destId="{4AD519B8-C5FB-9149-BD05-0CC094A97093}" srcOrd="0" destOrd="0" parTransId="{2A9AD4C9-97AB-2740-B0EC-A0AAC6431758}" sibTransId="{CA5AE60B-E66A-254F-96B0-DBABF35AB3EC}"/>
    <dgm:cxn modelId="{F2917427-C0E4-5044-9E3C-7B436B422CFF}" type="presOf" srcId="{AC55B5C8-C391-CE40-9C45-021F5AF9BB0D}" destId="{C7D477D0-BF5E-014C-A5AE-F16DE9F45003}" srcOrd="0" destOrd="0" presId="urn:microsoft.com/office/officeart/2005/8/layout/matrix3"/>
    <dgm:cxn modelId="{CDA47467-EA56-F445-86DA-5707DF3A1D72}" type="presOf" srcId="{1B54EE71-C428-AB4F-86FD-F57A9B628FDB}" destId="{E88D0185-B3A7-0A40-BA30-5E23ECDF64FE}" srcOrd="0" destOrd="0" presId="urn:microsoft.com/office/officeart/2005/8/layout/matrix3"/>
    <dgm:cxn modelId="{41072286-555B-D44F-8AEE-DC2D417244E2}" srcId="{1B54EE71-C428-AB4F-86FD-F57A9B628FDB}" destId="{74BCD669-55EB-D24E-AEE3-BE8ACD5E94F2}" srcOrd="3" destOrd="0" parTransId="{BCBF4373-9BF1-B941-8BE7-83061813A77E}" sibTransId="{79999A31-9515-7845-96E6-163A5AE1F3F8}"/>
    <dgm:cxn modelId="{7C2F7D9A-CC1A-F547-ADEA-C4E6E8A2CC49}" srcId="{1B54EE71-C428-AB4F-86FD-F57A9B628FDB}" destId="{64CD6A04-96EB-7949-A220-F41446202F11}" srcOrd="2" destOrd="0" parTransId="{36FF25E4-CFC2-964C-959B-76B726C38198}" sibTransId="{50821BA7-5594-FE4C-87A9-4B7DD5D7E58B}"/>
    <dgm:cxn modelId="{3E96BBB7-BD63-6647-ADE3-9FDC4A7C5EC6}" srcId="{1B54EE71-C428-AB4F-86FD-F57A9B628FDB}" destId="{AC55B5C8-C391-CE40-9C45-021F5AF9BB0D}" srcOrd="1" destOrd="0" parTransId="{021E7E50-75C0-BC45-86AD-4B97DBBE7C9A}" sibTransId="{97DB00A6-951B-5B4D-9BF7-F591EF0057FC}"/>
    <dgm:cxn modelId="{7737B3DC-E347-D14F-96D9-94612B056E6B}" type="presOf" srcId="{4AD519B8-C5FB-9149-BD05-0CC094A97093}" destId="{07FE6292-BFCA-CE41-A94D-B9A4E5E1B675}" srcOrd="0" destOrd="0" presId="urn:microsoft.com/office/officeart/2005/8/layout/matrix3"/>
    <dgm:cxn modelId="{CBA47EE7-8A34-6942-A97C-923A452FBE6A}" type="presOf" srcId="{64CD6A04-96EB-7949-A220-F41446202F11}" destId="{82C91C39-A870-9345-B972-14D5BD48D63F}" srcOrd="0" destOrd="0" presId="urn:microsoft.com/office/officeart/2005/8/layout/matrix3"/>
    <dgm:cxn modelId="{09624CED-12A9-5F45-B52C-76D5AF99B124}" type="presOf" srcId="{74BCD669-55EB-D24E-AEE3-BE8ACD5E94F2}" destId="{3270E084-2FDE-9347-8530-EA68F1733DC3}" srcOrd="0" destOrd="0" presId="urn:microsoft.com/office/officeart/2005/8/layout/matrix3"/>
    <dgm:cxn modelId="{932F0D29-CF45-874E-9AEC-4053F6B2C4FD}" type="presParOf" srcId="{E88D0185-B3A7-0A40-BA30-5E23ECDF64FE}" destId="{9CBDFF15-A4EE-2B47-AC3F-CA529AE35CB3}" srcOrd="0" destOrd="0" presId="urn:microsoft.com/office/officeart/2005/8/layout/matrix3"/>
    <dgm:cxn modelId="{1587DFC5-963A-4244-B26E-C2258AF6438C}" type="presParOf" srcId="{E88D0185-B3A7-0A40-BA30-5E23ECDF64FE}" destId="{07FE6292-BFCA-CE41-A94D-B9A4E5E1B675}" srcOrd="1" destOrd="0" presId="urn:microsoft.com/office/officeart/2005/8/layout/matrix3"/>
    <dgm:cxn modelId="{53D893F1-2731-564D-9DAC-DC00CA8AF5E4}" type="presParOf" srcId="{E88D0185-B3A7-0A40-BA30-5E23ECDF64FE}" destId="{C7D477D0-BF5E-014C-A5AE-F16DE9F45003}" srcOrd="2" destOrd="0" presId="urn:microsoft.com/office/officeart/2005/8/layout/matrix3"/>
    <dgm:cxn modelId="{617E6B5F-4CE2-8B4E-9641-0FB719811A0C}" type="presParOf" srcId="{E88D0185-B3A7-0A40-BA30-5E23ECDF64FE}" destId="{82C91C39-A870-9345-B972-14D5BD48D63F}" srcOrd="3" destOrd="0" presId="urn:microsoft.com/office/officeart/2005/8/layout/matrix3"/>
    <dgm:cxn modelId="{25F2AB20-CD03-B247-9694-C530CB0236EB}" type="presParOf" srcId="{E88D0185-B3A7-0A40-BA30-5E23ECDF64FE}" destId="{3270E084-2FDE-9347-8530-EA68F1733DC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A65BD-C292-F249-BF4A-EB828AF9083A}" type="doc">
      <dgm:prSet loTypeId="urn:microsoft.com/office/officeart/2005/8/layout/vList2" loCatId="" qsTypeId="urn:microsoft.com/office/officeart/2005/8/quickstyle/simple4" qsCatId="simple" csTypeId="urn:microsoft.com/office/officeart/2005/8/colors/colorful3" csCatId="colorful" phldr="1"/>
      <dgm:spPr/>
      <dgm:t>
        <a:bodyPr/>
        <a:lstStyle/>
        <a:p>
          <a:endParaRPr lang="en-US"/>
        </a:p>
      </dgm:t>
    </dgm:pt>
    <dgm:pt modelId="{C484903B-A20A-9841-94B0-161F06766B36}">
      <dgm:prSet phldrT="[Text]"/>
      <dgm:spPr/>
      <dgm:t>
        <a:bodyPr/>
        <a:lstStyle/>
        <a:p>
          <a:r>
            <a:rPr lang="en-US" dirty="0"/>
            <a:t>Federal Pell Grants</a:t>
          </a:r>
        </a:p>
      </dgm:t>
    </dgm:pt>
    <dgm:pt modelId="{9712945E-13B4-984C-B17E-699C854E0E66}" type="parTrans" cxnId="{52917DD2-74B6-3D49-A7BD-AFB508832B05}">
      <dgm:prSet/>
      <dgm:spPr/>
      <dgm:t>
        <a:bodyPr/>
        <a:lstStyle/>
        <a:p>
          <a:endParaRPr lang="en-US"/>
        </a:p>
      </dgm:t>
    </dgm:pt>
    <dgm:pt modelId="{23B0D2A0-A00E-5F4C-9B7C-B865699EC67A}" type="sibTrans" cxnId="{52917DD2-74B6-3D49-A7BD-AFB508832B05}">
      <dgm:prSet/>
      <dgm:spPr/>
      <dgm:t>
        <a:bodyPr/>
        <a:lstStyle/>
        <a:p>
          <a:endParaRPr lang="en-US"/>
        </a:p>
      </dgm:t>
    </dgm:pt>
    <dgm:pt modelId="{E16B89DA-5614-8A4B-B6D3-8468859123E0}">
      <dgm:prSet phldrT="[Text]"/>
      <dgm:spPr/>
      <dgm:t>
        <a:bodyPr/>
        <a:lstStyle/>
        <a:p>
          <a:r>
            <a:rPr lang="en-US" dirty="0"/>
            <a:t>Federal Supplemental Education Opportunity Grants</a:t>
          </a:r>
        </a:p>
      </dgm:t>
    </dgm:pt>
    <dgm:pt modelId="{64BFA0F4-F8B1-464B-BEEB-C694A3C898A0}" type="parTrans" cxnId="{DB763E2A-AC93-6443-A846-870FDFB337E7}">
      <dgm:prSet/>
      <dgm:spPr/>
      <dgm:t>
        <a:bodyPr/>
        <a:lstStyle/>
        <a:p>
          <a:endParaRPr lang="en-US"/>
        </a:p>
      </dgm:t>
    </dgm:pt>
    <dgm:pt modelId="{B4C91800-5EEB-3C42-AEFD-44427A776A8F}" type="sibTrans" cxnId="{DB763E2A-AC93-6443-A846-870FDFB337E7}">
      <dgm:prSet/>
      <dgm:spPr/>
      <dgm:t>
        <a:bodyPr/>
        <a:lstStyle/>
        <a:p>
          <a:endParaRPr lang="en-US"/>
        </a:p>
      </dgm:t>
    </dgm:pt>
    <dgm:pt modelId="{1543DAEF-C20C-3747-85E5-EDB7FCEE4D4B}">
      <dgm:prSet phldrT="[Text]"/>
      <dgm:spPr/>
      <dgm:t>
        <a:bodyPr/>
        <a:lstStyle/>
        <a:p>
          <a:r>
            <a:rPr lang="en-US" dirty="0"/>
            <a:t>Teacher Education Assistance for College and Higher Education Grants</a:t>
          </a:r>
        </a:p>
      </dgm:t>
    </dgm:pt>
    <dgm:pt modelId="{18002F6F-B1D7-6F4D-9773-D12BE443E8E0}" type="parTrans" cxnId="{041A16EE-162E-5B41-B5F1-6F363979BDFB}">
      <dgm:prSet/>
      <dgm:spPr/>
      <dgm:t>
        <a:bodyPr/>
        <a:lstStyle/>
        <a:p>
          <a:endParaRPr lang="en-US"/>
        </a:p>
      </dgm:t>
    </dgm:pt>
    <dgm:pt modelId="{1B7066FA-6DA5-044A-A3B7-81F80FF1C9C8}" type="sibTrans" cxnId="{041A16EE-162E-5B41-B5F1-6F363979BDFB}">
      <dgm:prSet/>
      <dgm:spPr/>
      <dgm:t>
        <a:bodyPr/>
        <a:lstStyle/>
        <a:p>
          <a:endParaRPr lang="en-US"/>
        </a:p>
      </dgm:t>
    </dgm:pt>
    <dgm:pt modelId="{4CF17AEF-DB20-B748-9257-67EA95AA1458}">
      <dgm:prSet phldrT="[Text]"/>
      <dgm:spPr/>
      <dgm:t>
        <a:bodyPr/>
        <a:lstStyle/>
        <a:p>
          <a:r>
            <a:rPr lang="en-US" dirty="0"/>
            <a:t>Iraq and Afghanistan Service Grants</a:t>
          </a:r>
        </a:p>
      </dgm:t>
    </dgm:pt>
    <dgm:pt modelId="{72DC9B13-8C8F-694A-A53D-6DD724ADB334}" type="parTrans" cxnId="{8155CC46-C149-B944-8A26-E12C3BC9F2CC}">
      <dgm:prSet/>
      <dgm:spPr/>
      <dgm:t>
        <a:bodyPr/>
        <a:lstStyle/>
        <a:p>
          <a:endParaRPr lang="en-US"/>
        </a:p>
      </dgm:t>
    </dgm:pt>
    <dgm:pt modelId="{8FA62D15-FF3E-1242-98DD-982E52AA2685}" type="sibTrans" cxnId="{8155CC46-C149-B944-8A26-E12C3BC9F2CC}">
      <dgm:prSet/>
      <dgm:spPr/>
      <dgm:t>
        <a:bodyPr/>
        <a:lstStyle/>
        <a:p>
          <a:endParaRPr lang="en-US"/>
        </a:p>
      </dgm:t>
    </dgm:pt>
    <dgm:pt modelId="{E922EAFC-124F-6344-9E87-11B6849B5DA2}" type="pres">
      <dgm:prSet presAssocID="{EAEA65BD-C292-F249-BF4A-EB828AF9083A}" presName="linear" presStyleCnt="0">
        <dgm:presLayoutVars>
          <dgm:animLvl val="lvl"/>
          <dgm:resizeHandles val="exact"/>
        </dgm:presLayoutVars>
      </dgm:prSet>
      <dgm:spPr/>
    </dgm:pt>
    <dgm:pt modelId="{E270C6B1-C280-154E-8B13-CA091CA35A3E}" type="pres">
      <dgm:prSet presAssocID="{C484903B-A20A-9841-94B0-161F06766B36}" presName="parentText" presStyleLbl="node1" presStyleIdx="0" presStyleCnt="4">
        <dgm:presLayoutVars>
          <dgm:chMax val="0"/>
          <dgm:bulletEnabled val="1"/>
        </dgm:presLayoutVars>
      </dgm:prSet>
      <dgm:spPr/>
    </dgm:pt>
    <dgm:pt modelId="{42CBBCD1-A1B2-0946-ADBB-6FF0C90506A7}" type="pres">
      <dgm:prSet presAssocID="{23B0D2A0-A00E-5F4C-9B7C-B865699EC67A}" presName="spacer" presStyleCnt="0"/>
      <dgm:spPr/>
    </dgm:pt>
    <dgm:pt modelId="{6BD76554-AB97-D34C-9225-C919CC9FC2C0}" type="pres">
      <dgm:prSet presAssocID="{E16B89DA-5614-8A4B-B6D3-8468859123E0}" presName="parentText" presStyleLbl="node1" presStyleIdx="1" presStyleCnt="4">
        <dgm:presLayoutVars>
          <dgm:chMax val="0"/>
          <dgm:bulletEnabled val="1"/>
        </dgm:presLayoutVars>
      </dgm:prSet>
      <dgm:spPr/>
    </dgm:pt>
    <dgm:pt modelId="{6878BA74-C379-0F49-A08C-AF01773F9B15}" type="pres">
      <dgm:prSet presAssocID="{B4C91800-5EEB-3C42-AEFD-44427A776A8F}" presName="spacer" presStyleCnt="0"/>
      <dgm:spPr/>
    </dgm:pt>
    <dgm:pt modelId="{3FB86345-6225-C341-B8CB-BF7D078A99DE}" type="pres">
      <dgm:prSet presAssocID="{1543DAEF-C20C-3747-85E5-EDB7FCEE4D4B}" presName="parentText" presStyleLbl="node1" presStyleIdx="2" presStyleCnt="4">
        <dgm:presLayoutVars>
          <dgm:chMax val="0"/>
          <dgm:bulletEnabled val="1"/>
        </dgm:presLayoutVars>
      </dgm:prSet>
      <dgm:spPr/>
    </dgm:pt>
    <dgm:pt modelId="{F3376E11-3538-C949-9510-619C3AB69D1A}" type="pres">
      <dgm:prSet presAssocID="{1B7066FA-6DA5-044A-A3B7-81F80FF1C9C8}" presName="spacer" presStyleCnt="0"/>
      <dgm:spPr/>
    </dgm:pt>
    <dgm:pt modelId="{B6708C9D-D598-0F46-BE3A-F59F69F664C2}" type="pres">
      <dgm:prSet presAssocID="{4CF17AEF-DB20-B748-9257-67EA95AA1458}" presName="parentText" presStyleLbl="node1" presStyleIdx="3" presStyleCnt="4">
        <dgm:presLayoutVars>
          <dgm:chMax val="0"/>
          <dgm:bulletEnabled val="1"/>
        </dgm:presLayoutVars>
      </dgm:prSet>
      <dgm:spPr/>
    </dgm:pt>
  </dgm:ptLst>
  <dgm:cxnLst>
    <dgm:cxn modelId="{7806A10C-3162-D240-AF24-B42919F01B70}" type="presOf" srcId="{E16B89DA-5614-8A4B-B6D3-8468859123E0}" destId="{6BD76554-AB97-D34C-9225-C919CC9FC2C0}" srcOrd="0" destOrd="0" presId="urn:microsoft.com/office/officeart/2005/8/layout/vList2"/>
    <dgm:cxn modelId="{DB763E2A-AC93-6443-A846-870FDFB337E7}" srcId="{EAEA65BD-C292-F249-BF4A-EB828AF9083A}" destId="{E16B89DA-5614-8A4B-B6D3-8468859123E0}" srcOrd="1" destOrd="0" parTransId="{64BFA0F4-F8B1-464B-BEEB-C694A3C898A0}" sibTransId="{B4C91800-5EEB-3C42-AEFD-44427A776A8F}"/>
    <dgm:cxn modelId="{8155CC46-C149-B944-8A26-E12C3BC9F2CC}" srcId="{EAEA65BD-C292-F249-BF4A-EB828AF9083A}" destId="{4CF17AEF-DB20-B748-9257-67EA95AA1458}" srcOrd="3" destOrd="0" parTransId="{72DC9B13-8C8F-694A-A53D-6DD724ADB334}" sibTransId="{8FA62D15-FF3E-1242-98DD-982E52AA2685}"/>
    <dgm:cxn modelId="{EFA47F47-5FC0-5E4A-917C-68F73D60E803}" type="presOf" srcId="{EAEA65BD-C292-F249-BF4A-EB828AF9083A}" destId="{E922EAFC-124F-6344-9E87-11B6849B5DA2}" srcOrd="0" destOrd="0" presId="urn:microsoft.com/office/officeart/2005/8/layout/vList2"/>
    <dgm:cxn modelId="{B554A053-A3AD-4640-88BF-E1040092D395}" type="presOf" srcId="{4CF17AEF-DB20-B748-9257-67EA95AA1458}" destId="{B6708C9D-D598-0F46-BE3A-F59F69F664C2}" srcOrd="0" destOrd="0" presId="urn:microsoft.com/office/officeart/2005/8/layout/vList2"/>
    <dgm:cxn modelId="{71C1719D-C1B8-8F44-8CA2-BEC42B792F8B}" type="presOf" srcId="{C484903B-A20A-9841-94B0-161F06766B36}" destId="{E270C6B1-C280-154E-8B13-CA091CA35A3E}" srcOrd="0" destOrd="0" presId="urn:microsoft.com/office/officeart/2005/8/layout/vList2"/>
    <dgm:cxn modelId="{CA28CEB4-EFD2-B740-9A0E-7C3B81F9D8BE}" type="presOf" srcId="{1543DAEF-C20C-3747-85E5-EDB7FCEE4D4B}" destId="{3FB86345-6225-C341-B8CB-BF7D078A99DE}" srcOrd="0" destOrd="0" presId="urn:microsoft.com/office/officeart/2005/8/layout/vList2"/>
    <dgm:cxn modelId="{52917DD2-74B6-3D49-A7BD-AFB508832B05}" srcId="{EAEA65BD-C292-F249-BF4A-EB828AF9083A}" destId="{C484903B-A20A-9841-94B0-161F06766B36}" srcOrd="0" destOrd="0" parTransId="{9712945E-13B4-984C-B17E-699C854E0E66}" sibTransId="{23B0D2A0-A00E-5F4C-9B7C-B865699EC67A}"/>
    <dgm:cxn modelId="{041A16EE-162E-5B41-B5F1-6F363979BDFB}" srcId="{EAEA65BD-C292-F249-BF4A-EB828AF9083A}" destId="{1543DAEF-C20C-3747-85E5-EDB7FCEE4D4B}" srcOrd="2" destOrd="0" parTransId="{18002F6F-B1D7-6F4D-9773-D12BE443E8E0}" sibTransId="{1B7066FA-6DA5-044A-A3B7-81F80FF1C9C8}"/>
    <dgm:cxn modelId="{15095FED-7872-7846-8C94-4111EF70E6B9}" type="presParOf" srcId="{E922EAFC-124F-6344-9E87-11B6849B5DA2}" destId="{E270C6B1-C280-154E-8B13-CA091CA35A3E}" srcOrd="0" destOrd="0" presId="urn:microsoft.com/office/officeart/2005/8/layout/vList2"/>
    <dgm:cxn modelId="{F813A62D-0877-B346-AC93-E2DCE547EB52}" type="presParOf" srcId="{E922EAFC-124F-6344-9E87-11B6849B5DA2}" destId="{42CBBCD1-A1B2-0946-ADBB-6FF0C90506A7}" srcOrd="1" destOrd="0" presId="urn:microsoft.com/office/officeart/2005/8/layout/vList2"/>
    <dgm:cxn modelId="{FBEF3598-2957-7F4A-9C36-C30A8979842B}" type="presParOf" srcId="{E922EAFC-124F-6344-9E87-11B6849B5DA2}" destId="{6BD76554-AB97-D34C-9225-C919CC9FC2C0}" srcOrd="2" destOrd="0" presId="urn:microsoft.com/office/officeart/2005/8/layout/vList2"/>
    <dgm:cxn modelId="{37CD7AE0-1094-F843-9B48-6EC2718952EB}" type="presParOf" srcId="{E922EAFC-124F-6344-9E87-11B6849B5DA2}" destId="{6878BA74-C379-0F49-A08C-AF01773F9B15}" srcOrd="3" destOrd="0" presId="urn:microsoft.com/office/officeart/2005/8/layout/vList2"/>
    <dgm:cxn modelId="{0895E02B-B9DA-E84B-9D62-3E308894F9C6}" type="presParOf" srcId="{E922EAFC-124F-6344-9E87-11B6849B5DA2}" destId="{3FB86345-6225-C341-B8CB-BF7D078A99DE}" srcOrd="4" destOrd="0" presId="urn:microsoft.com/office/officeart/2005/8/layout/vList2"/>
    <dgm:cxn modelId="{63735C24-FAEE-9A48-AA1F-A42D678627F4}" type="presParOf" srcId="{E922EAFC-124F-6344-9E87-11B6849B5DA2}" destId="{F3376E11-3538-C949-9510-619C3AB69D1A}" srcOrd="5" destOrd="0" presId="urn:microsoft.com/office/officeart/2005/8/layout/vList2"/>
    <dgm:cxn modelId="{FCFABDD9-5CE4-664B-9F0B-5FBE43EE0107}" type="presParOf" srcId="{E922EAFC-124F-6344-9E87-11B6849B5DA2}" destId="{B6708C9D-D598-0F46-BE3A-F59F69F664C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E29DDC-8F32-3A49-B1A4-EE8728047AC3}" type="doc">
      <dgm:prSet loTypeId="urn:microsoft.com/office/officeart/2005/8/layout/radial4" loCatId="" qsTypeId="urn:microsoft.com/office/officeart/2005/8/quickstyle/simple1" qsCatId="simple" csTypeId="urn:microsoft.com/office/officeart/2005/8/colors/accent1_5" csCatId="accent1" phldr="1"/>
      <dgm:spPr/>
      <dgm:t>
        <a:bodyPr/>
        <a:lstStyle/>
        <a:p>
          <a:endParaRPr lang="en-US"/>
        </a:p>
      </dgm:t>
    </dgm:pt>
    <dgm:pt modelId="{65811602-A7B9-474E-BA32-5ADCDD00D7F7}">
      <dgm:prSet phldrT="[Text]"/>
      <dgm:spPr/>
      <dgm:t>
        <a:bodyPr/>
        <a:lstStyle/>
        <a:p>
          <a:r>
            <a:rPr lang="en-US" dirty="0"/>
            <a:t>Direct Subsidized Loans</a:t>
          </a:r>
        </a:p>
      </dgm:t>
    </dgm:pt>
    <dgm:pt modelId="{AADC120F-2628-954A-B3C9-55FF6162ECA9}" type="parTrans" cxnId="{197803E5-FE2E-2E4B-82CF-35696454638D}">
      <dgm:prSet/>
      <dgm:spPr/>
      <dgm:t>
        <a:bodyPr/>
        <a:lstStyle/>
        <a:p>
          <a:endParaRPr lang="en-US"/>
        </a:p>
      </dgm:t>
    </dgm:pt>
    <dgm:pt modelId="{DF6AA363-E3C0-DC46-9136-763DE748A6E5}" type="sibTrans" cxnId="{197803E5-FE2E-2E4B-82CF-35696454638D}">
      <dgm:prSet/>
      <dgm:spPr/>
      <dgm:t>
        <a:bodyPr/>
        <a:lstStyle/>
        <a:p>
          <a:endParaRPr lang="en-US"/>
        </a:p>
      </dgm:t>
    </dgm:pt>
    <dgm:pt modelId="{C3C25DB5-028F-D042-8591-E01532C909D1}">
      <dgm:prSet phldrT="[Text]"/>
      <dgm:spPr/>
      <dgm:t>
        <a:bodyPr/>
        <a:lstStyle/>
        <a:p>
          <a:r>
            <a:rPr lang="en-US" dirty="0"/>
            <a:t>Direct Unsubsidized Loans</a:t>
          </a:r>
        </a:p>
      </dgm:t>
    </dgm:pt>
    <dgm:pt modelId="{2DC0503D-9343-BE42-864F-1F8F1A50A6E5}" type="parTrans" cxnId="{6C1F5094-ADB5-094D-AD1C-EB36B2C7CAAF}">
      <dgm:prSet/>
      <dgm:spPr/>
      <dgm:t>
        <a:bodyPr/>
        <a:lstStyle/>
        <a:p>
          <a:endParaRPr lang="en-US"/>
        </a:p>
      </dgm:t>
    </dgm:pt>
    <dgm:pt modelId="{828C71C1-8DCB-644A-B513-01198DE8F2B6}" type="sibTrans" cxnId="{6C1F5094-ADB5-094D-AD1C-EB36B2C7CAAF}">
      <dgm:prSet/>
      <dgm:spPr/>
      <dgm:t>
        <a:bodyPr/>
        <a:lstStyle/>
        <a:p>
          <a:endParaRPr lang="en-US"/>
        </a:p>
      </dgm:t>
    </dgm:pt>
    <dgm:pt modelId="{A2F55988-12B6-CE46-BE6E-98A9E72F5C88}">
      <dgm:prSet phldrT="[Text]"/>
      <dgm:spPr/>
      <dgm:t>
        <a:bodyPr/>
        <a:lstStyle/>
        <a:p>
          <a:r>
            <a:rPr lang="en-US" dirty="0"/>
            <a:t>Direct PLUS Loans for Parents</a:t>
          </a:r>
        </a:p>
      </dgm:t>
    </dgm:pt>
    <dgm:pt modelId="{1CA05DF0-6605-1C45-BBD1-9FCDF9C2345D}" type="parTrans" cxnId="{74FDCF35-8952-7643-9C35-94E18E2285EB}">
      <dgm:prSet/>
      <dgm:spPr/>
      <dgm:t>
        <a:bodyPr/>
        <a:lstStyle/>
        <a:p>
          <a:endParaRPr lang="en-US"/>
        </a:p>
      </dgm:t>
    </dgm:pt>
    <dgm:pt modelId="{94D899CC-C0C4-164D-8A49-2B933C22C39A}" type="sibTrans" cxnId="{74FDCF35-8952-7643-9C35-94E18E2285EB}">
      <dgm:prSet/>
      <dgm:spPr/>
      <dgm:t>
        <a:bodyPr/>
        <a:lstStyle/>
        <a:p>
          <a:endParaRPr lang="en-US"/>
        </a:p>
      </dgm:t>
    </dgm:pt>
    <dgm:pt modelId="{8F9171B2-346A-D441-836C-D3421E0A9083}">
      <dgm:prSet phldrT="[Text]"/>
      <dgm:spPr/>
      <dgm:t>
        <a:bodyPr/>
        <a:lstStyle/>
        <a:p>
          <a:r>
            <a:rPr lang="en-US" dirty="0"/>
            <a:t>Direct PLUS loans for Grad or Professional Students</a:t>
          </a:r>
        </a:p>
      </dgm:t>
    </dgm:pt>
    <dgm:pt modelId="{A21A70E7-3A91-0641-9CAB-C2A970B19DBF}" type="parTrans" cxnId="{5EA63A78-1344-8B44-8982-BACD72553157}">
      <dgm:prSet/>
      <dgm:spPr/>
      <dgm:t>
        <a:bodyPr/>
        <a:lstStyle/>
        <a:p>
          <a:endParaRPr lang="en-US"/>
        </a:p>
      </dgm:t>
    </dgm:pt>
    <dgm:pt modelId="{28F2CF38-0882-6049-9E6F-2B20E0A329A7}" type="sibTrans" cxnId="{5EA63A78-1344-8B44-8982-BACD72553157}">
      <dgm:prSet/>
      <dgm:spPr/>
      <dgm:t>
        <a:bodyPr/>
        <a:lstStyle/>
        <a:p>
          <a:endParaRPr lang="en-US"/>
        </a:p>
      </dgm:t>
    </dgm:pt>
    <dgm:pt modelId="{596F3F2A-2EAE-3C4B-9802-BB1761123728}">
      <dgm:prSet phldrT="[Text]"/>
      <dgm:spPr/>
      <dgm:t>
        <a:bodyPr/>
        <a:lstStyle/>
        <a:p>
          <a:r>
            <a:rPr lang="en-US" dirty="0"/>
            <a:t>Perkins Loans</a:t>
          </a:r>
        </a:p>
      </dgm:t>
    </dgm:pt>
    <dgm:pt modelId="{69B07855-5A59-5046-A64C-24B082451237}" type="parTrans" cxnId="{AE0C49C0-F8A2-8E46-9639-A924192AB2D6}">
      <dgm:prSet/>
      <dgm:spPr/>
      <dgm:t>
        <a:bodyPr/>
        <a:lstStyle/>
        <a:p>
          <a:endParaRPr lang="en-US"/>
        </a:p>
      </dgm:t>
    </dgm:pt>
    <dgm:pt modelId="{332FBD3B-92C7-724A-9B1C-572C3DE4BB4B}" type="sibTrans" cxnId="{AE0C49C0-F8A2-8E46-9639-A924192AB2D6}">
      <dgm:prSet/>
      <dgm:spPr/>
      <dgm:t>
        <a:bodyPr/>
        <a:lstStyle/>
        <a:p>
          <a:endParaRPr lang="en-US"/>
        </a:p>
      </dgm:t>
    </dgm:pt>
    <dgm:pt modelId="{722B8F4E-6E9A-6544-9F68-869D6B0585C6}">
      <dgm:prSet phldrT="[Text]"/>
      <dgm:spPr/>
      <dgm:t>
        <a:bodyPr/>
        <a:lstStyle/>
        <a:p>
          <a:r>
            <a:rPr lang="en-US" dirty="0"/>
            <a:t>Direct Consolidated Loans</a:t>
          </a:r>
        </a:p>
      </dgm:t>
    </dgm:pt>
    <dgm:pt modelId="{9228B757-F941-B24D-B1D9-15422C021944}" type="parTrans" cxnId="{70B5EE8C-65E5-3743-95DE-C28735882773}">
      <dgm:prSet/>
      <dgm:spPr/>
      <dgm:t>
        <a:bodyPr/>
        <a:lstStyle/>
        <a:p>
          <a:endParaRPr lang="en-US"/>
        </a:p>
      </dgm:t>
    </dgm:pt>
    <dgm:pt modelId="{7575B51E-C128-E049-8A63-ED24AF75D3B7}" type="sibTrans" cxnId="{70B5EE8C-65E5-3743-95DE-C28735882773}">
      <dgm:prSet/>
      <dgm:spPr/>
      <dgm:t>
        <a:bodyPr/>
        <a:lstStyle/>
        <a:p>
          <a:endParaRPr lang="en-US"/>
        </a:p>
      </dgm:t>
    </dgm:pt>
    <dgm:pt modelId="{AD07FAD8-4B83-AA45-AF79-067204EE0A20}">
      <dgm:prSet phldrT="[Text]"/>
      <dgm:spPr/>
      <dgm:t>
        <a:bodyPr/>
        <a:lstStyle/>
        <a:p>
          <a:r>
            <a:rPr lang="en-US" dirty="0"/>
            <a:t>Federal Student Loans</a:t>
          </a:r>
        </a:p>
      </dgm:t>
    </dgm:pt>
    <dgm:pt modelId="{D7DD2DF1-8EFF-0640-8A80-31420B1038CA}" type="parTrans" cxnId="{8E383FC1-8693-C649-9881-638E96434086}">
      <dgm:prSet/>
      <dgm:spPr/>
      <dgm:t>
        <a:bodyPr/>
        <a:lstStyle/>
        <a:p>
          <a:endParaRPr lang="en-US"/>
        </a:p>
      </dgm:t>
    </dgm:pt>
    <dgm:pt modelId="{99AC0E39-C1BD-6748-B218-321E9CF26ADB}" type="sibTrans" cxnId="{8E383FC1-8693-C649-9881-638E96434086}">
      <dgm:prSet/>
      <dgm:spPr/>
      <dgm:t>
        <a:bodyPr/>
        <a:lstStyle/>
        <a:p>
          <a:endParaRPr lang="en-US"/>
        </a:p>
      </dgm:t>
    </dgm:pt>
    <dgm:pt modelId="{1497FD2B-F4AE-7A47-93DF-3161AD89099F}" type="pres">
      <dgm:prSet presAssocID="{F9E29DDC-8F32-3A49-B1A4-EE8728047AC3}" presName="cycle" presStyleCnt="0">
        <dgm:presLayoutVars>
          <dgm:chMax val="1"/>
          <dgm:dir/>
          <dgm:animLvl val="ctr"/>
          <dgm:resizeHandles val="exact"/>
        </dgm:presLayoutVars>
      </dgm:prSet>
      <dgm:spPr/>
    </dgm:pt>
    <dgm:pt modelId="{1D164C3F-BF04-534B-9D7F-AEDDBEC7506B}" type="pres">
      <dgm:prSet presAssocID="{AD07FAD8-4B83-AA45-AF79-067204EE0A20}" presName="centerShape" presStyleLbl="node0" presStyleIdx="0" presStyleCnt="1"/>
      <dgm:spPr/>
    </dgm:pt>
    <dgm:pt modelId="{4F7CE0D7-ED41-944C-9A45-E18522DCEC38}" type="pres">
      <dgm:prSet presAssocID="{AADC120F-2628-954A-B3C9-55FF6162ECA9}" presName="parTrans" presStyleLbl="bgSibTrans2D1" presStyleIdx="0" presStyleCnt="6"/>
      <dgm:spPr/>
    </dgm:pt>
    <dgm:pt modelId="{BDDE8059-EF32-1F46-8DA2-87C77C22284C}" type="pres">
      <dgm:prSet presAssocID="{65811602-A7B9-474E-BA32-5ADCDD00D7F7}" presName="node" presStyleLbl="node1" presStyleIdx="0" presStyleCnt="6">
        <dgm:presLayoutVars>
          <dgm:bulletEnabled val="1"/>
        </dgm:presLayoutVars>
      </dgm:prSet>
      <dgm:spPr/>
    </dgm:pt>
    <dgm:pt modelId="{0B62CCC5-E194-1246-AC2F-C9AE3A7085BD}" type="pres">
      <dgm:prSet presAssocID="{2DC0503D-9343-BE42-864F-1F8F1A50A6E5}" presName="parTrans" presStyleLbl="bgSibTrans2D1" presStyleIdx="1" presStyleCnt="6"/>
      <dgm:spPr/>
    </dgm:pt>
    <dgm:pt modelId="{9AFA3A07-CF80-C240-A0B0-A6078C1955D0}" type="pres">
      <dgm:prSet presAssocID="{C3C25DB5-028F-D042-8591-E01532C909D1}" presName="node" presStyleLbl="node1" presStyleIdx="1" presStyleCnt="6">
        <dgm:presLayoutVars>
          <dgm:bulletEnabled val="1"/>
        </dgm:presLayoutVars>
      </dgm:prSet>
      <dgm:spPr/>
    </dgm:pt>
    <dgm:pt modelId="{BBBA9672-5AC3-BF44-A2F4-39A9A51ACA00}" type="pres">
      <dgm:prSet presAssocID="{1CA05DF0-6605-1C45-BBD1-9FCDF9C2345D}" presName="parTrans" presStyleLbl="bgSibTrans2D1" presStyleIdx="2" presStyleCnt="6"/>
      <dgm:spPr/>
    </dgm:pt>
    <dgm:pt modelId="{028201A2-EE4D-D448-A37A-BB8A9BCA3269}" type="pres">
      <dgm:prSet presAssocID="{A2F55988-12B6-CE46-BE6E-98A9E72F5C88}" presName="node" presStyleLbl="node1" presStyleIdx="2" presStyleCnt="6">
        <dgm:presLayoutVars>
          <dgm:bulletEnabled val="1"/>
        </dgm:presLayoutVars>
      </dgm:prSet>
      <dgm:spPr/>
    </dgm:pt>
    <dgm:pt modelId="{BFF4BCED-CCAA-7448-B022-3CE78A93B36E}" type="pres">
      <dgm:prSet presAssocID="{A21A70E7-3A91-0641-9CAB-C2A970B19DBF}" presName="parTrans" presStyleLbl="bgSibTrans2D1" presStyleIdx="3" presStyleCnt="6"/>
      <dgm:spPr/>
    </dgm:pt>
    <dgm:pt modelId="{BEF4B7ED-1E1D-8C43-848A-2F693BEBB75D}" type="pres">
      <dgm:prSet presAssocID="{8F9171B2-346A-D441-836C-D3421E0A9083}" presName="node" presStyleLbl="node1" presStyleIdx="3" presStyleCnt="6">
        <dgm:presLayoutVars>
          <dgm:bulletEnabled val="1"/>
        </dgm:presLayoutVars>
      </dgm:prSet>
      <dgm:spPr/>
    </dgm:pt>
    <dgm:pt modelId="{8D72530F-C824-D34C-B741-FDFB805190BF}" type="pres">
      <dgm:prSet presAssocID="{69B07855-5A59-5046-A64C-24B082451237}" presName="parTrans" presStyleLbl="bgSibTrans2D1" presStyleIdx="4" presStyleCnt="6"/>
      <dgm:spPr/>
    </dgm:pt>
    <dgm:pt modelId="{7296B4F4-43A5-F74D-8D77-1DAB82AB0405}" type="pres">
      <dgm:prSet presAssocID="{596F3F2A-2EAE-3C4B-9802-BB1761123728}" presName="node" presStyleLbl="node1" presStyleIdx="4" presStyleCnt="6">
        <dgm:presLayoutVars>
          <dgm:bulletEnabled val="1"/>
        </dgm:presLayoutVars>
      </dgm:prSet>
      <dgm:spPr/>
    </dgm:pt>
    <dgm:pt modelId="{A4007D0F-4558-9042-A57A-4DBBC3A1FE14}" type="pres">
      <dgm:prSet presAssocID="{9228B757-F941-B24D-B1D9-15422C021944}" presName="parTrans" presStyleLbl="bgSibTrans2D1" presStyleIdx="5" presStyleCnt="6"/>
      <dgm:spPr/>
    </dgm:pt>
    <dgm:pt modelId="{88B923D2-5810-364C-97BD-5A73C9EA6969}" type="pres">
      <dgm:prSet presAssocID="{722B8F4E-6E9A-6544-9F68-869D6B0585C6}" presName="node" presStyleLbl="node1" presStyleIdx="5" presStyleCnt="6">
        <dgm:presLayoutVars>
          <dgm:bulletEnabled val="1"/>
        </dgm:presLayoutVars>
      </dgm:prSet>
      <dgm:spPr/>
    </dgm:pt>
  </dgm:ptLst>
  <dgm:cxnLst>
    <dgm:cxn modelId="{2D2D6923-3035-B049-AA1D-6DD40358ED03}" type="presOf" srcId="{1CA05DF0-6605-1C45-BBD1-9FCDF9C2345D}" destId="{BBBA9672-5AC3-BF44-A2F4-39A9A51ACA00}" srcOrd="0" destOrd="0" presId="urn:microsoft.com/office/officeart/2005/8/layout/radial4"/>
    <dgm:cxn modelId="{74FDCF35-8952-7643-9C35-94E18E2285EB}" srcId="{AD07FAD8-4B83-AA45-AF79-067204EE0A20}" destId="{A2F55988-12B6-CE46-BE6E-98A9E72F5C88}" srcOrd="2" destOrd="0" parTransId="{1CA05DF0-6605-1C45-BBD1-9FCDF9C2345D}" sibTransId="{94D899CC-C0C4-164D-8A49-2B933C22C39A}"/>
    <dgm:cxn modelId="{E977073F-8233-A243-82BD-90D9A843EF02}" type="presOf" srcId="{2DC0503D-9343-BE42-864F-1F8F1A50A6E5}" destId="{0B62CCC5-E194-1246-AC2F-C9AE3A7085BD}" srcOrd="0" destOrd="0" presId="urn:microsoft.com/office/officeart/2005/8/layout/radial4"/>
    <dgm:cxn modelId="{0CFFE973-FE3E-FE49-BB8A-5F7C72E7D734}" type="presOf" srcId="{AD07FAD8-4B83-AA45-AF79-067204EE0A20}" destId="{1D164C3F-BF04-534B-9D7F-AEDDBEC7506B}" srcOrd="0" destOrd="0" presId="urn:microsoft.com/office/officeart/2005/8/layout/radial4"/>
    <dgm:cxn modelId="{5EA63A78-1344-8B44-8982-BACD72553157}" srcId="{AD07FAD8-4B83-AA45-AF79-067204EE0A20}" destId="{8F9171B2-346A-D441-836C-D3421E0A9083}" srcOrd="3" destOrd="0" parTransId="{A21A70E7-3A91-0641-9CAB-C2A970B19DBF}" sibTransId="{28F2CF38-0882-6049-9E6F-2B20E0A329A7}"/>
    <dgm:cxn modelId="{70B5EE8C-65E5-3743-95DE-C28735882773}" srcId="{AD07FAD8-4B83-AA45-AF79-067204EE0A20}" destId="{722B8F4E-6E9A-6544-9F68-869D6B0585C6}" srcOrd="5" destOrd="0" parTransId="{9228B757-F941-B24D-B1D9-15422C021944}" sibTransId="{7575B51E-C128-E049-8A63-ED24AF75D3B7}"/>
    <dgm:cxn modelId="{6C1F5094-ADB5-094D-AD1C-EB36B2C7CAAF}" srcId="{AD07FAD8-4B83-AA45-AF79-067204EE0A20}" destId="{C3C25DB5-028F-D042-8591-E01532C909D1}" srcOrd="1" destOrd="0" parTransId="{2DC0503D-9343-BE42-864F-1F8F1A50A6E5}" sibTransId="{828C71C1-8DCB-644A-B513-01198DE8F2B6}"/>
    <dgm:cxn modelId="{FA05A495-E545-1049-B0FD-9914C938468F}" type="presOf" srcId="{F9E29DDC-8F32-3A49-B1A4-EE8728047AC3}" destId="{1497FD2B-F4AE-7A47-93DF-3161AD89099F}" srcOrd="0" destOrd="0" presId="urn:microsoft.com/office/officeart/2005/8/layout/radial4"/>
    <dgm:cxn modelId="{525AF0B0-72E7-8A4E-97BD-D8C56C151353}" type="presOf" srcId="{A21A70E7-3A91-0641-9CAB-C2A970B19DBF}" destId="{BFF4BCED-CCAA-7448-B022-3CE78A93B36E}" srcOrd="0" destOrd="0" presId="urn:microsoft.com/office/officeart/2005/8/layout/radial4"/>
    <dgm:cxn modelId="{AE0C49C0-F8A2-8E46-9639-A924192AB2D6}" srcId="{AD07FAD8-4B83-AA45-AF79-067204EE0A20}" destId="{596F3F2A-2EAE-3C4B-9802-BB1761123728}" srcOrd="4" destOrd="0" parTransId="{69B07855-5A59-5046-A64C-24B082451237}" sibTransId="{332FBD3B-92C7-724A-9B1C-572C3DE4BB4B}"/>
    <dgm:cxn modelId="{8E383FC1-8693-C649-9881-638E96434086}" srcId="{F9E29DDC-8F32-3A49-B1A4-EE8728047AC3}" destId="{AD07FAD8-4B83-AA45-AF79-067204EE0A20}" srcOrd="0" destOrd="0" parTransId="{D7DD2DF1-8EFF-0640-8A80-31420B1038CA}" sibTransId="{99AC0E39-C1BD-6748-B218-321E9CF26ADB}"/>
    <dgm:cxn modelId="{84D572C1-8668-4746-BEBB-6ADEB3EF870E}" type="presOf" srcId="{722B8F4E-6E9A-6544-9F68-869D6B0585C6}" destId="{88B923D2-5810-364C-97BD-5A73C9EA6969}" srcOrd="0" destOrd="0" presId="urn:microsoft.com/office/officeart/2005/8/layout/radial4"/>
    <dgm:cxn modelId="{891FDBC5-1C0D-A04E-AF3A-044EFB94BFAD}" type="presOf" srcId="{69B07855-5A59-5046-A64C-24B082451237}" destId="{8D72530F-C824-D34C-B741-FDFB805190BF}" srcOrd="0" destOrd="0" presId="urn:microsoft.com/office/officeart/2005/8/layout/radial4"/>
    <dgm:cxn modelId="{2FAAD0DA-418F-9641-AF26-211EF9C82C7A}" type="presOf" srcId="{596F3F2A-2EAE-3C4B-9802-BB1761123728}" destId="{7296B4F4-43A5-F74D-8D77-1DAB82AB0405}" srcOrd="0" destOrd="0" presId="urn:microsoft.com/office/officeart/2005/8/layout/radial4"/>
    <dgm:cxn modelId="{6BB8EDE0-5B9D-0942-A1C4-255CCE6AF1D0}" type="presOf" srcId="{8F9171B2-346A-D441-836C-D3421E0A9083}" destId="{BEF4B7ED-1E1D-8C43-848A-2F693BEBB75D}" srcOrd="0" destOrd="0" presId="urn:microsoft.com/office/officeart/2005/8/layout/radial4"/>
    <dgm:cxn modelId="{197803E5-FE2E-2E4B-82CF-35696454638D}" srcId="{AD07FAD8-4B83-AA45-AF79-067204EE0A20}" destId="{65811602-A7B9-474E-BA32-5ADCDD00D7F7}" srcOrd="0" destOrd="0" parTransId="{AADC120F-2628-954A-B3C9-55FF6162ECA9}" sibTransId="{DF6AA363-E3C0-DC46-9136-763DE748A6E5}"/>
    <dgm:cxn modelId="{95D66EE5-6823-F94D-85FD-7337743294D2}" type="presOf" srcId="{C3C25DB5-028F-D042-8591-E01532C909D1}" destId="{9AFA3A07-CF80-C240-A0B0-A6078C1955D0}" srcOrd="0" destOrd="0" presId="urn:microsoft.com/office/officeart/2005/8/layout/radial4"/>
    <dgm:cxn modelId="{27D73EEA-0145-DB46-A2FA-BDF998CDB3BF}" type="presOf" srcId="{9228B757-F941-B24D-B1D9-15422C021944}" destId="{A4007D0F-4558-9042-A57A-4DBBC3A1FE14}" srcOrd="0" destOrd="0" presId="urn:microsoft.com/office/officeart/2005/8/layout/radial4"/>
    <dgm:cxn modelId="{6CEF1CF3-AB34-7848-BFC2-FEA81F4490B2}" type="presOf" srcId="{A2F55988-12B6-CE46-BE6E-98A9E72F5C88}" destId="{028201A2-EE4D-D448-A37A-BB8A9BCA3269}" srcOrd="0" destOrd="0" presId="urn:microsoft.com/office/officeart/2005/8/layout/radial4"/>
    <dgm:cxn modelId="{02C4B9FE-317A-6B4C-AC29-85DE55B690D1}" type="presOf" srcId="{65811602-A7B9-474E-BA32-5ADCDD00D7F7}" destId="{BDDE8059-EF32-1F46-8DA2-87C77C22284C}" srcOrd="0" destOrd="0" presId="urn:microsoft.com/office/officeart/2005/8/layout/radial4"/>
    <dgm:cxn modelId="{80BCEEFF-5FBD-E649-919B-658F291B8271}" type="presOf" srcId="{AADC120F-2628-954A-B3C9-55FF6162ECA9}" destId="{4F7CE0D7-ED41-944C-9A45-E18522DCEC38}" srcOrd="0" destOrd="0" presId="urn:microsoft.com/office/officeart/2005/8/layout/radial4"/>
    <dgm:cxn modelId="{53EC7713-F97B-5B4F-90FD-7D9DD4EEEC35}" type="presParOf" srcId="{1497FD2B-F4AE-7A47-93DF-3161AD89099F}" destId="{1D164C3F-BF04-534B-9D7F-AEDDBEC7506B}" srcOrd="0" destOrd="0" presId="urn:microsoft.com/office/officeart/2005/8/layout/radial4"/>
    <dgm:cxn modelId="{816B6656-1C21-704F-B073-07D49DDBF7C8}" type="presParOf" srcId="{1497FD2B-F4AE-7A47-93DF-3161AD89099F}" destId="{4F7CE0D7-ED41-944C-9A45-E18522DCEC38}" srcOrd="1" destOrd="0" presId="urn:microsoft.com/office/officeart/2005/8/layout/radial4"/>
    <dgm:cxn modelId="{5171CF4D-44D6-7D44-923F-7D385759D2CD}" type="presParOf" srcId="{1497FD2B-F4AE-7A47-93DF-3161AD89099F}" destId="{BDDE8059-EF32-1F46-8DA2-87C77C22284C}" srcOrd="2" destOrd="0" presId="urn:microsoft.com/office/officeart/2005/8/layout/radial4"/>
    <dgm:cxn modelId="{2392F439-9632-9346-8FC0-C2BFB6C826B5}" type="presParOf" srcId="{1497FD2B-F4AE-7A47-93DF-3161AD89099F}" destId="{0B62CCC5-E194-1246-AC2F-C9AE3A7085BD}" srcOrd="3" destOrd="0" presId="urn:microsoft.com/office/officeart/2005/8/layout/radial4"/>
    <dgm:cxn modelId="{D24B701E-2504-1F47-9820-607B21ADD224}" type="presParOf" srcId="{1497FD2B-F4AE-7A47-93DF-3161AD89099F}" destId="{9AFA3A07-CF80-C240-A0B0-A6078C1955D0}" srcOrd="4" destOrd="0" presId="urn:microsoft.com/office/officeart/2005/8/layout/radial4"/>
    <dgm:cxn modelId="{7C2DE0F9-AFDF-B34E-AF9D-5050293A99E6}" type="presParOf" srcId="{1497FD2B-F4AE-7A47-93DF-3161AD89099F}" destId="{BBBA9672-5AC3-BF44-A2F4-39A9A51ACA00}" srcOrd="5" destOrd="0" presId="urn:microsoft.com/office/officeart/2005/8/layout/radial4"/>
    <dgm:cxn modelId="{6CC2A064-A5A9-0C4F-A9F2-41CE22FA902A}" type="presParOf" srcId="{1497FD2B-F4AE-7A47-93DF-3161AD89099F}" destId="{028201A2-EE4D-D448-A37A-BB8A9BCA3269}" srcOrd="6" destOrd="0" presId="urn:microsoft.com/office/officeart/2005/8/layout/radial4"/>
    <dgm:cxn modelId="{1CA3C53A-2F82-CA43-99EC-2FB2224D05F5}" type="presParOf" srcId="{1497FD2B-F4AE-7A47-93DF-3161AD89099F}" destId="{BFF4BCED-CCAA-7448-B022-3CE78A93B36E}" srcOrd="7" destOrd="0" presId="urn:microsoft.com/office/officeart/2005/8/layout/radial4"/>
    <dgm:cxn modelId="{16B78216-DD52-1749-BE25-C14CE16D0326}" type="presParOf" srcId="{1497FD2B-F4AE-7A47-93DF-3161AD89099F}" destId="{BEF4B7ED-1E1D-8C43-848A-2F693BEBB75D}" srcOrd="8" destOrd="0" presId="urn:microsoft.com/office/officeart/2005/8/layout/radial4"/>
    <dgm:cxn modelId="{EE2E63ED-D8AF-6C4E-8146-9648ECBFFE59}" type="presParOf" srcId="{1497FD2B-F4AE-7A47-93DF-3161AD89099F}" destId="{8D72530F-C824-D34C-B741-FDFB805190BF}" srcOrd="9" destOrd="0" presId="urn:microsoft.com/office/officeart/2005/8/layout/radial4"/>
    <dgm:cxn modelId="{6567787B-5108-054A-B47E-B1164001E8DE}" type="presParOf" srcId="{1497FD2B-F4AE-7A47-93DF-3161AD89099F}" destId="{7296B4F4-43A5-F74D-8D77-1DAB82AB0405}" srcOrd="10" destOrd="0" presId="urn:microsoft.com/office/officeart/2005/8/layout/radial4"/>
    <dgm:cxn modelId="{C6B0692C-C001-8643-A3CD-2940E7D6D7F4}" type="presParOf" srcId="{1497FD2B-F4AE-7A47-93DF-3161AD89099F}" destId="{A4007D0F-4558-9042-A57A-4DBBC3A1FE14}" srcOrd="11" destOrd="0" presId="urn:microsoft.com/office/officeart/2005/8/layout/radial4"/>
    <dgm:cxn modelId="{9C2FFF10-2E82-B34C-A8E9-D38B48EDFA2D}" type="presParOf" srcId="{1497FD2B-F4AE-7A47-93DF-3161AD89099F}" destId="{88B923D2-5810-364C-97BD-5A73C9EA6969}"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32DFC4-8493-4C41-8A67-B3876C3E0E48}" type="doc">
      <dgm:prSet loTypeId="urn:microsoft.com/office/officeart/2008/layout/SquareAccentList" loCatId="" qsTypeId="urn:microsoft.com/office/officeart/2005/8/quickstyle/simple4" qsCatId="simple" csTypeId="urn:microsoft.com/office/officeart/2005/8/colors/accent1_2" csCatId="accent1" phldr="1"/>
      <dgm:spPr/>
      <dgm:t>
        <a:bodyPr/>
        <a:lstStyle/>
        <a:p>
          <a:endParaRPr lang="en-US"/>
        </a:p>
      </dgm:t>
    </dgm:pt>
    <dgm:pt modelId="{6E00F912-3D45-8F4C-B459-E921713D09BA}">
      <dgm:prSet/>
      <dgm:spPr/>
      <dgm:t>
        <a:bodyPr/>
        <a:lstStyle/>
        <a:p>
          <a:pPr rtl="0"/>
          <a:r>
            <a:rPr lang="en-US" b="1" dirty="0"/>
            <a:t>Payments start</a:t>
          </a:r>
        </a:p>
      </dgm:t>
    </dgm:pt>
    <dgm:pt modelId="{38532F1C-EF24-7547-9F75-D0F15DB9C920}" type="parTrans" cxnId="{218EDE5D-CC8F-3A4F-9CF7-5DD2F3B1F208}">
      <dgm:prSet/>
      <dgm:spPr/>
      <dgm:t>
        <a:bodyPr/>
        <a:lstStyle/>
        <a:p>
          <a:endParaRPr lang="en-US"/>
        </a:p>
      </dgm:t>
    </dgm:pt>
    <dgm:pt modelId="{0088FE50-7FDC-7C49-8145-4224CF8EA314}" type="sibTrans" cxnId="{218EDE5D-CC8F-3A4F-9CF7-5DD2F3B1F208}">
      <dgm:prSet/>
      <dgm:spPr/>
      <dgm:t>
        <a:bodyPr/>
        <a:lstStyle/>
        <a:p>
          <a:endParaRPr lang="en-US"/>
        </a:p>
      </dgm:t>
    </dgm:pt>
    <dgm:pt modelId="{E233629F-4A48-8841-ACEB-0EC4911A3A46}">
      <dgm:prSet/>
      <dgm:spPr/>
      <dgm:t>
        <a:bodyPr/>
        <a:lstStyle/>
        <a:p>
          <a:pPr rtl="0"/>
          <a:r>
            <a:rPr lang="en-US" b="1" dirty="0"/>
            <a:t>Interest rate</a:t>
          </a:r>
        </a:p>
      </dgm:t>
    </dgm:pt>
    <dgm:pt modelId="{6463C5D0-C4D0-5B44-BEAE-E866A1F69790}" type="parTrans" cxnId="{F633E196-B00A-DB47-AF37-0EB95415393D}">
      <dgm:prSet/>
      <dgm:spPr/>
      <dgm:t>
        <a:bodyPr/>
        <a:lstStyle/>
        <a:p>
          <a:endParaRPr lang="en-US"/>
        </a:p>
      </dgm:t>
    </dgm:pt>
    <dgm:pt modelId="{8B1A4CAF-7092-5747-A95D-84CBFB5FD548}" type="sibTrans" cxnId="{F633E196-B00A-DB47-AF37-0EB95415393D}">
      <dgm:prSet/>
      <dgm:spPr/>
      <dgm:t>
        <a:bodyPr/>
        <a:lstStyle/>
        <a:p>
          <a:endParaRPr lang="en-US"/>
        </a:p>
      </dgm:t>
    </dgm:pt>
    <dgm:pt modelId="{1CD9E899-87DF-4541-B733-8DDC52B8C9EA}">
      <dgm:prSet/>
      <dgm:spPr/>
      <dgm:t>
        <a:bodyPr/>
        <a:lstStyle/>
        <a:p>
          <a:pPr rtl="0"/>
          <a:r>
            <a:rPr lang="en-US" b="1" dirty="0"/>
            <a:t>Interest while in school</a:t>
          </a:r>
        </a:p>
      </dgm:t>
    </dgm:pt>
    <dgm:pt modelId="{E5192098-93E2-8543-93F6-40647DD14F5C}" type="parTrans" cxnId="{B90EF61B-9E98-D844-A1F2-7DE11F0AC746}">
      <dgm:prSet/>
      <dgm:spPr/>
      <dgm:t>
        <a:bodyPr/>
        <a:lstStyle/>
        <a:p>
          <a:endParaRPr lang="en-US"/>
        </a:p>
      </dgm:t>
    </dgm:pt>
    <dgm:pt modelId="{EFF70452-9721-CD41-BCF0-A1639CEA5303}" type="sibTrans" cxnId="{B90EF61B-9E98-D844-A1F2-7DE11F0AC746}">
      <dgm:prSet/>
      <dgm:spPr/>
      <dgm:t>
        <a:bodyPr/>
        <a:lstStyle/>
        <a:p>
          <a:endParaRPr lang="en-US"/>
        </a:p>
      </dgm:t>
    </dgm:pt>
    <dgm:pt modelId="{57A91787-DD82-F84B-A1A4-A88BD1C6CEF0}">
      <dgm:prSet/>
      <dgm:spPr/>
      <dgm:t>
        <a:bodyPr/>
        <a:lstStyle/>
        <a:p>
          <a:pPr rtl="0"/>
          <a:r>
            <a:rPr lang="en-US" b="1" dirty="0"/>
            <a:t>Tax deductibility</a:t>
          </a:r>
        </a:p>
      </dgm:t>
    </dgm:pt>
    <dgm:pt modelId="{82440708-52D9-1647-9B66-51286EA0B47C}" type="parTrans" cxnId="{A00869F1-D62D-1043-BA05-2EC7FC67A0A1}">
      <dgm:prSet/>
      <dgm:spPr/>
      <dgm:t>
        <a:bodyPr/>
        <a:lstStyle/>
        <a:p>
          <a:endParaRPr lang="en-US"/>
        </a:p>
      </dgm:t>
    </dgm:pt>
    <dgm:pt modelId="{32E23BA5-0AB6-1C43-9F9F-628CECBEFD83}" type="sibTrans" cxnId="{A00869F1-D62D-1043-BA05-2EC7FC67A0A1}">
      <dgm:prSet/>
      <dgm:spPr/>
      <dgm:t>
        <a:bodyPr/>
        <a:lstStyle/>
        <a:p>
          <a:endParaRPr lang="en-US"/>
        </a:p>
      </dgm:t>
    </dgm:pt>
    <dgm:pt modelId="{82CB4D84-6F1F-E14F-A33F-2D27B52B14C0}">
      <dgm:prSet/>
      <dgm:spPr/>
      <dgm:t>
        <a:bodyPr/>
        <a:lstStyle/>
        <a:p>
          <a:pPr rtl="0"/>
          <a:r>
            <a:rPr lang="en-US" dirty="0"/>
            <a:t>Differences</a:t>
          </a:r>
        </a:p>
      </dgm:t>
    </dgm:pt>
    <dgm:pt modelId="{BAE8E211-A41B-6643-BBDF-AD96354D6F59}" type="parTrans" cxnId="{DF5765ED-A4A7-2C4B-843A-23B49269052B}">
      <dgm:prSet/>
      <dgm:spPr/>
      <dgm:t>
        <a:bodyPr/>
        <a:lstStyle/>
        <a:p>
          <a:endParaRPr lang="en-US"/>
        </a:p>
      </dgm:t>
    </dgm:pt>
    <dgm:pt modelId="{4CF5B77E-1859-0E4A-95DB-A76585131451}" type="sibTrans" cxnId="{DF5765ED-A4A7-2C4B-843A-23B49269052B}">
      <dgm:prSet/>
      <dgm:spPr/>
      <dgm:t>
        <a:bodyPr/>
        <a:lstStyle/>
        <a:p>
          <a:endParaRPr lang="en-US"/>
        </a:p>
      </dgm:t>
    </dgm:pt>
    <dgm:pt modelId="{E997275B-53EC-4243-9EE8-66A0EC884E98}">
      <dgm:prSet/>
      <dgm:spPr/>
      <dgm:t>
        <a:bodyPr/>
        <a:lstStyle/>
        <a:p>
          <a:pPr rtl="0"/>
          <a:r>
            <a:rPr lang="en-US" dirty="0"/>
            <a:t>Federal</a:t>
          </a:r>
        </a:p>
      </dgm:t>
    </dgm:pt>
    <dgm:pt modelId="{66A3B7F8-AC3D-8346-B728-2BF05D194D20}" type="parTrans" cxnId="{6BFADC22-5238-FA46-AE7C-E913727C0132}">
      <dgm:prSet/>
      <dgm:spPr/>
      <dgm:t>
        <a:bodyPr/>
        <a:lstStyle/>
        <a:p>
          <a:endParaRPr lang="en-US"/>
        </a:p>
      </dgm:t>
    </dgm:pt>
    <dgm:pt modelId="{0CF4786C-34C5-7A4E-BBCE-DBC4800D8D7A}" type="sibTrans" cxnId="{6BFADC22-5238-FA46-AE7C-E913727C0132}">
      <dgm:prSet/>
      <dgm:spPr/>
      <dgm:t>
        <a:bodyPr/>
        <a:lstStyle/>
        <a:p>
          <a:endParaRPr lang="en-US"/>
        </a:p>
      </dgm:t>
    </dgm:pt>
    <dgm:pt modelId="{6A6EF00F-53A1-1041-AF73-1638EA3AB074}">
      <dgm:prSet/>
      <dgm:spPr/>
      <dgm:t>
        <a:bodyPr/>
        <a:lstStyle/>
        <a:p>
          <a:pPr rtl="0"/>
          <a:r>
            <a:rPr lang="en-US" dirty="0"/>
            <a:t>Private</a:t>
          </a:r>
        </a:p>
      </dgm:t>
    </dgm:pt>
    <dgm:pt modelId="{9EC60060-5040-DB46-B115-A4787F8D5166}" type="parTrans" cxnId="{3EED0E8A-71A8-7348-B7B8-66688B1DC294}">
      <dgm:prSet/>
      <dgm:spPr/>
      <dgm:t>
        <a:bodyPr/>
        <a:lstStyle/>
        <a:p>
          <a:endParaRPr lang="en-US"/>
        </a:p>
      </dgm:t>
    </dgm:pt>
    <dgm:pt modelId="{C7604CAA-9104-A74B-BCE3-2DB0C421E019}" type="sibTrans" cxnId="{3EED0E8A-71A8-7348-B7B8-66688B1DC294}">
      <dgm:prSet/>
      <dgm:spPr/>
      <dgm:t>
        <a:bodyPr/>
        <a:lstStyle/>
        <a:p>
          <a:endParaRPr lang="en-US"/>
        </a:p>
      </dgm:t>
    </dgm:pt>
    <dgm:pt modelId="{A614CE0C-26C4-2848-BE0B-2E187583728C}">
      <dgm:prSet/>
      <dgm:spPr/>
      <dgm:t>
        <a:bodyPr/>
        <a:lstStyle/>
        <a:p>
          <a:pPr rtl="0"/>
          <a:r>
            <a:rPr lang="en-US" dirty="0"/>
            <a:t>After leaving school</a:t>
          </a:r>
        </a:p>
      </dgm:t>
    </dgm:pt>
    <dgm:pt modelId="{D8897D84-F5F1-994D-A61B-CC968F03F368}" type="parTrans" cxnId="{B2BE3B0B-07F1-D54A-866D-D215479F3BD3}">
      <dgm:prSet/>
      <dgm:spPr/>
      <dgm:t>
        <a:bodyPr/>
        <a:lstStyle/>
        <a:p>
          <a:endParaRPr lang="en-US"/>
        </a:p>
      </dgm:t>
    </dgm:pt>
    <dgm:pt modelId="{825363F7-6DFE-794E-8CA3-20517E657779}" type="sibTrans" cxnId="{B2BE3B0B-07F1-D54A-866D-D215479F3BD3}">
      <dgm:prSet/>
      <dgm:spPr/>
      <dgm:t>
        <a:bodyPr/>
        <a:lstStyle/>
        <a:p>
          <a:endParaRPr lang="en-US"/>
        </a:p>
      </dgm:t>
    </dgm:pt>
    <dgm:pt modelId="{EC1FC5BC-6F07-6F41-B1D0-195EFD61CE5C}">
      <dgm:prSet/>
      <dgm:spPr/>
      <dgm:t>
        <a:bodyPr/>
        <a:lstStyle/>
        <a:p>
          <a:pPr rtl="0"/>
          <a:r>
            <a:rPr lang="en-US" dirty="0"/>
            <a:t>Fixed and lower</a:t>
          </a:r>
        </a:p>
      </dgm:t>
    </dgm:pt>
    <dgm:pt modelId="{FE75772E-4EE7-BC48-AC8A-3BBE45B8D50E}" type="parTrans" cxnId="{A30A33AF-8380-D148-9414-BDB73A36063E}">
      <dgm:prSet/>
      <dgm:spPr/>
      <dgm:t>
        <a:bodyPr/>
        <a:lstStyle/>
        <a:p>
          <a:endParaRPr lang="en-US"/>
        </a:p>
      </dgm:t>
    </dgm:pt>
    <dgm:pt modelId="{32A706C6-D7A7-064D-A1D1-D7AFAE84190B}" type="sibTrans" cxnId="{A30A33AF-8380-D148-9414-BDB73A36063E}">
      <dgm:prSet/>
      <dgm:spPr/>
      <dgm:t>
        <a:bodyPr/>
        <a:lstStyle/>
        <a:p>
          <a:endParaRPr lang="en-US"/>
        </a:p>
      </dgm:t>
    </dgm:pt>
    <dgm:pt modelId="{93152AD0-47A7-534A-A7A7-A8414E7AB560}">
      <dgm:prSet/>
      <dgm:spPr/>
      <dgm:t>
        <a:bodyPr/>
        <a:lstStyle/>
        <a:p>
          <a:pPr rtl="0"/>
          <a:r>
            <a:rPr lang="en-US" dirty="0"/>
            <a:t>Can be while in school</a:t>
          </a:r>
        </a:p>
      </dgm:t>
    </dgm:pt>
    <dgm:pt modelId="{91D65E33-67A1-A448-B4EC-A874B20A9FAE}" type="parTrans" cxnId="{A4FF9CDD-F3FF-4D43-BABE-58B1D54E6655}">
      <dgm:prSet/>
      <dgm:spPr/>
      <dgm:t>
        <a:bodyPr/>
        <a:lstStyle/>
        <a:p>
          <a:endParaRPr lang="en-US"/>
        </a:p>
      </dgm:t>
    </dgm:pt>
    <dgm:pt modelId="{6EEE9F5B-94F7-D24A-96ED-BDB919728DBE}" type="sibTrans" cxnId="{A4FF9CDD-F3FF-4D43-BABE-58B1D54E6655}">
      <dgm:prSet/>
      <dgm:spPr/>
      <dgm:t>
        <a:bodyPr/>
        <a:lstStyle/>
        <a:p>
          <a:endParaRPr lang="en-US"/>
        </a:p>
      </dgm:t>
    </dgm:pt>
    <dgm:pt modelId="{9AE37329-7CB6-FD45-95C0-FCD341D08705}">
      <dgm:prSet/>
      <dgm:spPr/>
      <dgm:t>
        <a:bodyPr/>
        <a:lstStyle/>
        <a:p>
          <a:pPr rtl="0"/>
          <a:r>
            <a:rPr lang="en-US" dirty="0"/>
            <a:t>Higher and may be variable</a:t>
          </a:r>
        </a:p>
      </dgm:t>
    </dgm:pt>
    <dgm:pt modelId="{5A5A34B6-0D34-4847-8882-D439DE2AADD3}" type="parTrans" cxnId="{DF8C8C21-169C-5E4D-A40E-7E444A7B273A}">
      <dgm:prSet/>
      <dgm:spPr/>
      <dgm:t>
        <a:bodyPr/>
        <a:lstStyle/>
        <a:p>
          <a:endParaRPr lang="en-US"/>
        </a:p>
      </dgm:t>
    </dgm:pt>
    <dgm:pt modelId="{345000A4-E973-574E-B000-2A9841905B50}" type="sibTrans" cxnId="{DF8C8C21-169C-5E4D-A40E-7E444A7B273A}">
      <dgm:prSet/>
      <dgm:spPr/>
      <dgm:t>
        <a:bodyPr/>
        <a:lstStyle/>
        <a:p>
          <a:endParaRPr lang="en-US"/>
        </a:p>
      </dgm:t>
    </dgm:pt>
    <dgm:pt modelId="{F26E0202-3889-6744-BF3E-E82C24636ADB}">
      <dgm:prSet/>
      <dgm:spPr/>
      <dgm:t>
        <a:bodyPr/>
        <a:lstStyle/>
        <a:p>
          <a:pPr rtl="0"/>
          <a:r>
            <a:rPr lang="en-US" dirty="0"/>
            <a:t>Interest accrues in school</a:t>
          </a:r>
        </a:p>
      </dgm:t>
    </dgm:pt>
    <dgm:pt modelId="{5EF93CAC-0BB6-234F-A8F8-0013F5D5BC37}" type="parTrans" cxnId="{D3F001F4-DD2F-A04E-95EA-9ED330044154}">
      <dgm:prSet/>
      <dgm:spPr/>
      <dgm:t>
        <a:bodyPr/>
        <a:lstStyle/>
        <a:p>
          <a:endParaRPr lang="en-US"/>
        </a:p>
      </dgm:t>
    </dgm:pt>
    <dgm:pt modelId="{D98F3D3E-EF65-0047-AC19-A087A27E294D}" type="sibTrans" cxnId="{D3F001F4-DD2F-A04E-95EA-9ED330044154}">
      <dgm:prSet/>
      <dgm:spPr/>
      <dgm:t>
        <a:bodyPr/>
        <a:lstStyle/>
        <a:p>
          <a:endParaRPr lang="en-US"/>
        </a:p>
      </dgm:t>
    </dgm:pt>
    <dgm:pt modelId="{ABA6D3E8-9779-5F41-B3A1-1301F9DFB11C}">
      <dgm:prSet/>
      <dgm:spPr/>
      <dgm:t>
        <a:bodyPr/>
        <a:lstStyle/>
        <a:p>
          <a:pPr rtl="0"/>
          <a:r>
            <a:rPr lang="en-US" dirty="0"/>
            <a:t>Interest can be paid</a:t>
          </a:r>
        </a:p>
      </dgm:t>
    </dgm:pt>
    <dgm:pt modelId="{C8ADF967-CBD8-0541-A303-711393F0139F}" type="parTrans" cxnId="{53263441-3FE7-D74D-A4C7-A549A0C4F94F}">
      <dgm:prSet/>
      <dgm:spPr/>
      <dgm:t>
        <a:bodyPr/>
        <a:lstStyle/>
        <a:p>
          <a:endParaRPr lang="en-US"/>
        </a:p>
      </dgm:t>
    </dgm:pt>
    <dgm:pt modelId="{6AA7FF6D-653D-2845-82D0-C5DC56CDD04C}" type="sibTrans" cxnId="{53263441-3FE7-D74D-A4C7-A549A0C4F94F}">
      <dgm:prSet/>
      <dgm:spPr/>
      <dgm:t>
        <a:bodyPr/>
        <a:lstStyle/>
        <a:p>
          <a:endParaRPr lang="en-US"/>
        </a:p>
      </dgm:t>
    </dgm:pt>
    <dgm:pt modelId="{699740CD-2994-6745-804A-4AEB21C75D00}">
      <dgm:prSet/>
      <dgm:spPr/>
      <dgm:t>
        <a:bodyPr/>
        <a:lstStyle/>
        <a:p>
          <a:pPr rtl="0"/>
          <a:r>
            <a:rPr lang="en-US" dirty="0"/>
            <a:t>Interest deductible</a:t>
          </a:r>
        </a:p>
      </dgm:t>
    </dgm:pt>
    <dgm:pt modelId="{8B4055CB-3320-A149-8E7A-942614187F4F}" type="parTrans" cxnId="{D30A2C31-10CB-9342-ABB5-2C0D785360A1}">
      <dgm:prSet/>
      <dgm:spPr/>
      <dgm:t>
        <a:bodyPr/>
        <a:lstStyle/>
        <a:p>
          <a:endParaRPr lang="en-US"/>
        </a:p>
      </dgm:t>
    </dgm:pt>
    <dgm:pt modelId="{AE501F37-217B-594C-A79F-1FC0359FBFF6}" type="sibTrans" cxnId="{D30A2C31-10CB-9342-ABB5-2C0D785360A1}">
      <dgm:prSet/>
      <dgm:spPr/>
      <dgm:t>
        <a:bodyPr/>
        <a:lstStyle/>
        <a:p>
          <a:endParaRPr lang="en-US"/>
        </a:p>
      </dgm:t>
    </dgm:pt>
    <dgm:pt modelId="{B272C1D4-E227-B548-A576-12FAFAB3A62C}">
      <dgm:prSet/>
      <dgm:spPr/>
      <dgm:t>
        <a:bodyPr/>
        <a:lstStyle/>
        <a:p>
          <a:pPr rtl="0"/>
          <a:r>
            <a:rPr lang="en-US" dirty="0"/>
            <a:t>May not be deductible</a:t>
          </a:r>
        </a:p>
      </dgm:t>
    </dgm:pt>
    <dgm:pt modelId="{B3DFE0F5-9560-C441-A66C-8C38FCB72702}" type="parTrans" cxnId="{FE8A9EDB-47AE-FE47-916E-B66BA49E302F}">
      <dgm:prSet/>
      <dgm:spPr/>
      <dgm:t>
        <a:bodyPr/>
        <a:lstStyle/>
        <a:p>
          <a:endParaRPr lang="en-US"/>
        </a:p>
      </dgm:t>
    </dgm:pt>
    <dgm:pt modelId="{B35A820A-124F-2A4E-9A80-1FBF393C9E6D}" type="sibTrans" cxnId="{FE8A9EDB-47AE-FE47-916E-B66BA49E302F}">
      <dgm:prSet/>
      <dgm:spPr/>
      <dgm:t>
        <a:bodyPr/>
        <a:lstStyle/>
        <a:p>
          <a:endParaRPr lang="en-US"/>
        </a:p>
      </dgm:t>
    </dgm:pt>
    <dgm:pt modelId="{C2AF9652-2FF0-2342-88AB-EEB58C484CCB}" type="pres">
      <dgm:prSet presAssocID="{8832DFC4-8493-4C41-8A67-B3876C3E0E48}" presName="layout" presStyleCnt="0">
        <dgm:presLayoutVars>
          <dgm:chMax/>
          <dgm:chPref/>
          <dgm:dir/>
          <dgm:resizeHandles/>
        </dgm:presLayoutVars>
      </dgm:prSet>
      <dgm:spPr/>
    </dgm:pt>
    <dgm:pt modelId="{CB1E610E-2A7E-1F4F-9EC9-8672D95CC56F}" type="pres">
      <dgm:prSet presAssocID="{82CB4D84-6F1F-E14F-A33F-2D27B52B14C0}" presName="root" presStyleCnt="0">
        <dgm:presLayoutVars>
          <dgm:chMax/>
          <dgm:chPref/>
        </dgm:presLayoutVars>
      </dgm:prSet>
      <dgm:spPr/>
    </dgm:pt>
    <dgm:pt modelId="{CFC82DFB-7D6B-DC47-A30D-A1CB68477DDC}" type="pres">
      <dgm:prSet presAssocID="{82CB4D84-6F1F-E14F-A33F-2D27B52B14C0}" presName="rootComposite" presStyleCnt="0">
        <dgm:presLayoutVars/>
      </dgm:prSet>
      <dgm:spPr/>
    </dgm:pt>
    <dgm:pt modelId="{53553D97-F936-4049-B729-956D70A6928C}" type="pres">
      <dgm:prSet presAssocID="{82CB4D84-6F1F-E14F-A33F-2D27B52B14C0}" presName="ParentAccent" presStyleLbl="alignNode1" presStyleIdx="0" presStyleCnt="3"/>
      <dgm:spPr/>
    </dgm:pt>
    <dgm:pt modelId="{BF2EC078-ABED-A34A-9EEB-7B2395339C2C}" type="pres">
      <dgm:prSet presAssocID="{82CB4D84-6F1F-E14F-A33F-2D27B52B14C0}" presName="ParentSmallAccent" presStyleLbl="fgAcc1" presStyleIdx="0" presStyleCnt="3"/>
      <dgm:spPr/>
    </dgm:pt>
    <dgm:pt modelId="{7A606570-3616-F240-9C22-1D0BCF999AC9}" type="pres">
      <dgm:prSet presAssocID="{82CB4D84-6F1F-E14F-A33F-2D27B52B14C0}" presName="Parent" presStyleLbl="revTx" presStyleIdx="0" presStyleCnt="15">
        <dgm:presLayoutVars>
          <dgm:chMax/>
          <dgm:chPref val="4"/>
          <dgm:bulletEnabled val="1"/>
        </dgm:presLayoutVars>
      </dgm:prSet>
      <dgm:spPr/>
    </dgm:pt>
    <dgm:pt modelId="{8C1FB787-35D5-594F-966E-603FF07442DA}" type="pres">
      <dgm:prSet presAssocID="{82CB4D84-6F1F-E14F-A33F-2D27B52B14C0}" presName="childShape" presStyleCnt="0">
        <dgm:presLayoutVars>
          <dgm:chMax val="0"/>
          <dgm:chPref val="0"/>
        </dgm:presLayoutVars>
      </dgm:prSet>
      <dgm:spPr/>
    </dgm:pt>
    <dgm:pt modelId="{7329D875-1B45-7A4F-8082-D18A95A80188}" type="pres">
      <dgm:prSet presAssocID="{6E00F912-3D45-8F4C-B459-E921713D09BA}" presName="childComposite" presStyleCnt="0">
        <dgm:presLayoutVars>
          <dgm:chMax val="0"/>
          <dgm:chPref val="0"/>
        </dgm:presLayoutVars>
      </dgm:prSet>
      <dgm:spPr/>
    </dgm:pt>
    <dgm:pt modelId="{A82E49D1-7034-B64E-B6E3-B910D46FAB5F}" type="pres">
      <dgm:prSet presAssocID="{6E00F912-3D45-8F4C-B459-E921713D09BA}" presName="ChildAccent" presStyleLbl="solidFgAcc1" presStyleIdx="0" presStyleCnt="12"/>
      <dgm:spPr/>
    </dgm:pt>
    <dgm:pt modelId="{3C440D66-D4DA-7146-A872-F59A64F15697}" type="pres">
      <dgm:prSet presAssocID="{6E00F912-3D45-8F4C-B459-E921713D09BA}" presName="Child" presStyleLbl="revTx" presStyleIdx="1" presStyleCnt="15">
        <dgm:presLayoutVars>
          <dgm:chMax val="0"/>
          <dgm:chPref val="0"/>
          <dgm:bulletEnabled val="1"/>
        </dgm:presLayoutVars>
      </dgm:prSet>
      <dgm:spPr/>
    </dgm:pt>
    <dgm:pt modelId="{F5818481-053D-634C-9EC1-9CF599AFA583}" type="pres">
      <dgm:prSet presAssocID="{E233629F-4A48-8841-ACEB-0EC4911A3A46}" presName="childComposite" presStyleCnt="0">
        <dgm:presLayoutVars>
          <dgm:chMax val="0"/>
          <dgm:chPref val="0"/>
        </dgm:presLayoutVars>
      </dgm:prSet>
      <dgm:spPr/>
    </dgm:pt>
    <dgm:pt modelId="{6F3943D9-274A-5543-A39A-A5EF78055768}" type="pres">
      <dgm:prSet presAssocID="{E233629F-4A48-8841-ACEB-0EC4911A3A46}" presName="ChildAccent" presStyleLbl="solidFgAcc1" presStyleIdx="1" presStyleCnt="12"/>
      <dgm:spPr/>
    </dgm:pt>
    <dgm:pt modelId="{3E367D46-429F-1045-BCE8-CC3C83A7904C}" type="pres">
      <dgm:prSet presAssocID="{E233629F-4A48-8841-ACEB-0EC4911A3A46}" presName="Child" presStyleLbl="revTx" presStyleIdx="2" presStyleCnt="15">
        <dgm:presLayoutVars>
          <dgm:chMax val="0"/>
          <dgm:chPref val="0"/>
          <dgm:bulletEnabled val="1"/>
        </dgm:presLayoutVars>
      </dgm:prSet>
      <dgm:spPr/>
    </dgm:pt>
    <dgm:pt modelId="{BA6F073F-536A-104F-995A-B2C06E875392}" type="pres">
      <dgm:prSet presAssocID="{1CD9E899-87DF-4541-B733-8DDC52B8C9EA}" presName="childComposite" presStyleCnt="0">
        <dgm:presLayoutVars>
          <dgm:chMax val="0"/>
          <dgm:chPref val="0"/>
        </dgm:presLayoutVars>
      </dgm:prSet>
      <dgm:spPr/>
    </dgm:pt>
    <dgm:pt modelId="{B565E162-4A23-8F40-A4FD-165027B4AE61}" type="pres">
      <dgm:prSet presAssocID="{1CD9E899-87DF-4541-B733-8DDC52B8C9EA}" presName="ChildAccent" presStyleLbl="solidFgAcc1" presStyleIdx="2" presStyleCnt="12"/>
      <dgm:spPr/>
    </dgm:pt>
    <dgm:pt modelId="{C4DCAFE4-3BDA-5648-A27C-F25FDDEB36C0}" type="pres">
      <dgm:prSet presAssocID="{1CD9E899-87DF-4541-B733-8DDC52B8C9EA}" presName="Child" presStyleLbl="revTx" presStyleIdx="3" presStyleCnt="15">
        <dgm:presLayoutVars>
          <dgm:chMax val="0"/>
          <dgm:chPref val="0"/>
          <dgm:bulletEnabled val="1"/>
        </dgm:presLayoutVars>
      </dgm:prSet>
      <dgm:spPr/>
    </dgm:pt>
    <dgm:pt modelId="{B509CD87-2D18-5949-AD8A-486DB85BE8C2}" type="pres">
      <dgm:prSet presAssocID="{57A91787-DD82-F84B-A1A4-A88BD1C6CEF0}" presName="childComposite" presStyleCnt="0">
        <dgm:presLayoutVars>
          <dgm:chMax val="0"/>
          <dgm:chPref val="0"/>
        </dgm:presLayoutVars>
      </dgm:prSet>
      <dgm:spPr/>
    </dgm:pt>
    <dgm:pt modelId="{CDD88C3A-FBD3-B24D-A121-646A0C876891}" type="pres">
      <dgm:prSet presAssocID="{57A91787-DD82-F84B-A1A4-A88BD1C6CEF0}" presName="ChildAccent" presStyleLbl="solidFgAcc1" presStyleIdx="3" presStyleCnt="12"/>
      <dgm:spPr/>
    </dgm:pt>
    <dgm:pt modelId="{0456F3A2-375F-3F44-89C7-A7E213F23F08}" type="pres">
      <dgm:prSet presAssocID="{57A91787-DD82-F84B-A1A4-A88BD1C6CEF0}" presName="Child" presStyleLbl="revTx" presStyleIdx="4" presStyleCnt="15">
        <dgm:presLayoutVars>
          <dgm:chMax val="0"/>
          <dgm:chPref val="0"/>
          <dgm:bulletEnabled val="1"/>
        </dgm:presLayoutVars>
      </dgm:prSet>
      <dgm:spPr/>
    </dgm:pt>
    <dgm:pt modelId="{E80D1BFA-37C1-384B-9304-4B2EE388C656}" type="pres">
      <dgm:prSet presAssocID="{E997275B-53EC-4243-9EE8-66A0EC884E98}" presName="root" presStyleCnt="0">
        <dgm:presLayoutVars>
          <dgm:chMax/>
          <dgm:chPref/>
        </dgm:presLayoutVars>
      </dgm:prSet>
      <dgm:spPr/>
    </dgm:pt>
    <dgm:pt modelId="{3B6782A2-71DC-1346-BB08-A286B940C1F5}" type="pres">
      <dgm:prSet presAssocID="{E997275B-53EC-4243-9EE8-66A0EC884E98}" presName="rootComposite" presStyleCnt="0">
        <dgm:presLayoutVars/>
      </dgm:prSet>
      <dgm:spPr/>
    </dgm:pt>
    <dgm:pt modelId="{C3EC648E-21F1-5C42-B9BA-F3EEC4002EAC}" type="pres">
      <dgm:prSet presAssocID="{E997275B-53EC-4243-9EE8-66A0EC884E98}" presName="ParentAccent" presStyleLbl="alignNode1" presStyleIdx="1" presStyleCnt="3"/>
      <dgm:spPr/>
    </dgm:pt>
    <dgm:pt modelId="{96B76929-BFF3-814B-96E7-1D1D002E1DE1}" type="pres">
      <dgm:prSet presAssocID="{E997275B-53EC-4243-9EE8-66A0EC884E98}" presName="ParentSmallAccent" presStyleLbl="fgAcc1" presStyleIdx="1" presStyleCnt="3"/>
      <dgm:spPr/>
    </dgm:pt>
    <dgm:pt modelId="{571DFF7D-9EA9-6644-8D89-05FAEFDBAF5C}" type="pres">
      <dgm:prSet presAssocID="{E997275B-53EC-4243-9EE8-66A0EC884E98}" presName="Parent" presStyleLbl="revTx" presStyleIdx="5" presStyleCnt="15">
        <dgm:presLayoutVars>
          <dgm:chMax/>
          <dgm:chPref val="4"/>
          <dgm:bulletEnabled val="1"/>
        </dgm:presLayoutVars>
      </dgm:prSet>
      <dgm:spPr/>
    </dgm:pt>
    <dgm:pt modelId="{A6E9780C-F249-3042-9224-8E19AA1892A2}" type="pres">
      <dgm:prSet presAssocID="{E997275B-53EC-4243-9EE8-66A0EC884E98}" presName="childShape" presStyleCnt="0">
        <dgm:presLayoutVars>
          <dgm:chMax val="0"/>
          <dgm:chPref val="0"/>
        </dgm:presLayoutVars>
      </dgm:prSet>
      <dgm:spPr/>
    </dgm:pt>
    <dgm:pt modelId="{45325371-524C-FE4C-96EC-6AE07C58231C}" type="pres">
      <dgm:prSet presAssocID="{A614CE0C-26C4-2848-BE0B-2E187583728C}" presName="childComposite" presStyleCnt="0">
        <dgm:presLayoutVars>
          <dgm:chMax val="0"/>
          <dgm:chPref val="0"/>
        </dgm:presLayoutVars>
      </dgm:prSet>
      <dgm:spPr/>
    </dgm:pt>
    <dgm:pt modelId="{38400AFE-2415-B546-9C8B-8AAA69D40D2F}" type="pres">
      <dgm:prSet presAssocID="{A614CE0C-26C4-2848-BE0B-2E187583728C}" presName="ChildAccent" presStyleLbl="solidFgAcc1" presStyleIdx="4" presStyleCnt="12"/>
      <dgm:spPr/>
    </dgm:pt>
    <dgm:pt modelId="{1C8E6A3D-056F-604B-92F4-DDA6C3CAE904}" type="pres">
      <dgm:prSet presAssocID="{A614CE0C-26C4-2848-BE0B-2E187583728C}" presName="Child" presStyleLbl="revTx" presStyleIdx="6" presStyleCnt="15">
        <dgm:presLayoutVars>
          <dgm:chMax val="0"/>
          <dgm:chPref val="0"/>
          <dgm:bulletEnabled val="1"/>
        </dgm:presLayoutVars>
      </dgm:prSet>
      <dgm:spPr/>
    </dgm:pt>
    <dgm:pt modelId="{936F39D8-D0E2-9145-9B16-31A712016272}" type="pres">
      <dgm:prSet presAssocID="{EC1FC5BC-6F07-6F41-B1D0-195EFD61CE5C}" presName="childComposite" presStyleCnt="0">
        <dgm:presLayoutVars>
          <dgm:chMax val="0"/>
          <dgm:chPref val="0"/>
        </dgm:presLayoutVars>
      </dgm:prSet>
      <dgm:spPr/>
    </dgm:pt>
    <dgm:pt modelId="{735C21C1-E6B7-4245-9629-8F41AB4AD07A}" type="pres">
      <dgm:prSet presAssocID="{EC1FC5BC-6F07-6F41-B1D0-195EFD61CE5C}" presName="ChildAccent" presStyleLbl="solidFgAcc1" presStyleIdx="5" presStyleCnt="12"/>
      <dgm:spPr/>
    </dgm:pt>
    <dgm:pt modelId="{3483B554-7E41-2B4E-A539-74EA390D247A}" type="pres">
      <dgm:prSet presAssocID="{EC1FC5BC-6F07-6F41-B1D0-195EFD61CE5C}" presName="Child" presStyleLbl="revTx" presStyleIdx="7" presStyleCnt="15">
        <dgm:presLayoutVars>
          <dgm:chMax val="0"/>
          <dgm:chPref val="0"/>
          <dgm:bulletEnabled val="1"/>
        </dgm:presLayoutVars>
      </dgm:prSet>
      <dgm:spPr/>
    </dgm:pt>
    <dgm:pt modelId="{7FE2AAA5-C5E4-5D40-90F6-6EC1A2C167A2}" type="pres">
      <dgm:prSet presAssocID="{ABA6D3E8-9779-5F41-B3A1-1301F9DFB11C}" presName="childComposite" presStyleCnt="0">
        <dgm:presLayoutVars>
          <dgm:chMax val="0"/>
          <dgm:chPref val="0"/>
        </dgm:presLayoutVars>
      </dgm:prSet>
      <dgm:spPr/>
    </dgm:pt>
    <dgm:pt modelId="{3F4EAD84-B597-7A44-9D8F-2E0E049BC848}" type="pres">
      <dgm:prSet presAssocID="{ABA6D3E8-9779-5F41-B3A1-1301F9DFB11C}" presName="ChildAccent" presStyleLbl="solidFgAcc1" presStyleIdx="6" presStyleCnt="12"/>
      <dgm:spPr/>
    </dgm:pt>
    <dgm:pt modelId="{EB0746BF-020C-9C47-9DC4-97FA3EE8230D}" type="pres">
      <dgm:prSet presAssocID="{ABA6D3E8-9779-5F41-B3A1-1301F9DFB11C}" presName="Child" presStyleLbl="revTx" presStyleIdx="8" presStyleCnt="15">
        <dgm:presLayoutVars>
          <dgm:chMax val="0"/>
          <dgm:chPref val="0"/>
          <dgm:bulletEnabled val="1"/>
        </dgm:presLayoutVars>
      </dgm:prSet>
      <dgm:spPr/>
    </dgm:pt>
    <dgm:pt modelId="{90D0706D-51BA-EE45-9C72-A13BE0100E72}" type="pres">
      <dgm:prSet presAssocID="{699740CD-2994-6745-804A-4AEB21C75D00}" presName="childComposite" presStyleCnt="0">
        <dgm:presLayoutVars>
          <dgm:chMax val="0"/>
          <dgm:chPref val="0"/>
        </dgm:presLayoutVars>
      </dgm:prSet>
      <dgm:spPr/>
    </dgm:pt>
    <dgm:pt modelId="{2B8D4C4B-202A-764F-9157-4E0DAC39D1D7}" type="pres">
      <dgm:prSet presAssocID="{699740CD-2994-6745-804A-4AEB21C75D00}" presName="ChildAccent" presStyleLbl="solidFgAcc1" presStyleIdx="7" presStyleCnt="12"/>
      <dgm:spPr/>
    </dgm:pt>
    <dgm:pt modelId="{6F1B3345-69AF-924C-A215-4CFE530DEBC6}" type="pres">
      <dgm:prSet presAssocID="{699740CD-2994-6745-804A-4AEB21C75D00}" presName="Child" presStyleLbl="revTx" presStyleIdx="9" presStyleCnt="15">
        <dgm:presLayoutVars>
          <dgm:chMax val="0"/>
          <dgm:chPref val="0"/>
          <dgm:bulletEnabled val="1"/>
        </dgm:presLayoutVars>
      </dgm:prSet>
      <dgm:spPr/>
    </dgm:pt>
    <dgm:pt modelId="{5D99B804-90AE-7540-B1A3-25F3CE191E96}" type="pres">
      <dgm:prSet presAssocID="{6A6EF00F-53A1-1041-AF73-1638EA3AB074}" presName="root" presStyleCnt="0">
        <dgm:presLayoutVars>
          <dgm:chMax/>
          <dgm:chPref/>
        </dgm:presLayoutVars>
      </dgm:prSet>
      <dgm:spPr/>
    </dgm:pt>
    <dgm:pt modelId="{68340FF4-10E6-D347-9EE6-74F87DC3B5E9}" type="pres">
      <dgm:prSet presAssocID="{6A6EF00F-53A1-1041-AF73-1638EA3AB074}" presName="rootComposite" presStyleCnt="0">
        <dgm:presLayoutVars/>
      </dgm:prSet>
      <dgm:spPr/>
    </dgm:pt>
    <dgm:pt modelId="{8411233A-E29B-4C40-BA93-97455C663833}" type="pres">
      <dgm:prSet presAssocID="{6A6EF00F-53A1-1041-AF73-1638EA3AB074}" presName="ParentAccent" presStyleLbl="alignNode1" presStyleIdx="2" presStyleCnt="3"/>
      <dgm:spPr/>
    </dgm:pt>
    <dgm:pt modelId="{01CD90B3-BBFE-2747-9F5D-09CEF3DC4F0A}" type="pres">
      <dgm:prSet presAssocID="{6A6EF00F-53A1-1041-AF73-1638EA3AB074}" presName="ParentSmallAccent" presStyleLbl="fgAcc1" presStyleIdx="2" presStyleCnt="3"/>
      <dgm:spPr/>
    </dgm:pt>
    <dgm:pt modelId="{0C2060FC-0D5A-1549-A23C-A3A53DA4D406}" type="pres">
      <dgm:prSet presAssocID="{6A6EF00F-53A1-1041-AF73-1638EA3AB074}" presName="Parent" presStyleLbl="revTx" presStyleIdx="10" presStyleCnt="15">
        <dgm:presLayoutVars>
          <dgm:chMax/>
          <dgm:chPref val="4"/>
          <dgm:bulletEnabled val="1"/>
        </dgm:presLayoutVars>
      </dgm:prSet>
      <dgm:spPr/>
    </dgm:pt>
    <dgm:pt modelId="{A56A4E79-69BC-E249-BB82-33CC305E3702}" type="pres">
      <dgm:prSet presAssocID="{6A6EF00F-53A1-1041-AF73-1638EA3AB074}" presName="childShape" presStyleCnt="0">
        <dgm:presLayoutVars>
          <dgm:chMax val="0"/>
          <dgm:chPref val="0"/>
        </dgm:presLayoutVars>
      </dgm:prSet>
      <dgm:spPr/>
    </dgm:pt>
    <dgm:pt modelId="{582B04B4-FF37-EC42-B569-F289978CB1D8}" type="pres">
      <dgm:prSet presAssocID="{93152AD0-47A7-534A-A7A7-A8414E7AB560}" presName="childComposite" presStyleCnt="0">
        <dgm:presLayoutVars>
          <dgm:chMax val="0"/>
          <dgm:chPref val="0"/>
        </dgm:presLayoutVars>
      </dgm:prSet>
      <dgm:spPr/>
    </dgm:pt>
    <dgm:pt modelId="{910E16BD-456A-F542-A828-837B0494E9B2}" type="pres">
      <dgm:prSet presAssocID="{93152AD0-47A7-534A-A7A7-A8414E7AB560}" presName="ChildAccent" presStyleLbl="solidFgAcc1" presStyleIdx="8" presStyleCnt="12"/>
      <dgm:spPr/>
    </dgm:pt>
    <dgm:pt modelId="{7702D507-7EA6-444E-99B0-0956194F553A}" type="pres">
      <dgm:prSet presAssocID="{93152AD0-47A7-534A-A7A7-A8414E7AB560}" presName="Child" presStyleLbl="revTx" presStyleIdx="11" presStyleCnt="15">
        <dgm:presLayoutVars>
          <dgm:chMax val="0"/>
          <dgm:chPref val="0"/>
          <dgm:bulletEnabled val="1"/>
        </dgm:presLayoutVars>
      </dgm:prSet>
      <dgm:spPr/>
    </dgm:pt>
    <dgm:pt modelId="{836DD637-2623-C140-B455-1949F7A63A87}" type="pres">
      <dgm:prSet presAssocID="{9AE37329-7CB6-FD45-95C0-FCD341D08705}" presName="childComposite" presStyleCnt="0">
        <dgm:presLayoutVars>
          <dgm:chMax val="0"/>
          <dgm:chPref val="0"/>
        </dgm:presLayoutVars>
      </dgm:prSet>
      <dgm:spPr/>
    </dgm:pt>
    <dgm:pt modelId="{D1376D74-7D2A-9544-932A-296244D38C34}" type="pres">
      <dgm:prSet presAssocID="{9AE37329-7CB6-FD45-95C0-FCD341D08705}" presName="ChildAccent" presStyleLbl="solidFgAcc1" presStyleIdx="9" presStyleCnt="12"/>
      <dgm:spPr/>
    </dgm:pt>
    <dgm:pt modelId="{85B7A3F9-60D4-9447-A659-D84328CFEF31}" type="pres">
      <dgm:prSet presAssocID="{9AE37329-7CB6-FD45-95C0-FCD341D08705}" presName="Child" presStyleLbl="revTx" presStyleIdx="12" presStyleCnt="15">
        <dgm:presLayoutVars>
          <dgm:chMax val="0"/>
          <dgm:chPref val="0"/>
          <dgm:bulletEnabled val="1"/>
        </dgm:presLayoutVars>
      </dgm:prSet>
      <dgm:spPr/>
    </dgm:pt>
    <dgm:pt modelId="{C7D37E58-D8BC-DE46-9224-D153E44A982D}" type="pres">
      <dgm:prSet presAssocID="{F26E0202-3889-6744-BF3E-E82C24636ADB}" presName="childComposite" presStyleCnt="0">
        <dgm:presLayoutVars>
          <dgm:chMax val="0"/>
          <dgm:chPref val="0"/>
        </dgm:presLayoutVars>
      </dgm:prSet>
      <dgm:spPr/>
    </dgm:pt>
    <dgm:pt modelId="{315864F6-446E-2F4B-B1B6-F81CCC4104FE}" type="pres">
      <dgm:prSet presAssocID="{F26E0202-3889-6744-BF3E-E82C24636ADB}" presName="ChildAccent" presStyleLbl="solidFgAcc1" presStyleIdx="10" presStyleCnt="12"/>
      <dgm:spPr/>
    </dgm:pt>
    <dgm:pt modelId="{781D0546-3FCF-6E4C-AC41-D46B14E958C4}" type="pres">
      <dgm:prSet presAssocID="{F26E0202-3889-6744-BF3E-E82C24636ADB}" presName="Child" presStyleLbl="revTx" presStyleIdx="13" presStyleCnt="15">
        <dgm:presLayoutVars>
          <dgm:chMax val="0"/>
          <dgm:chPref val="0"/>
          <dgm:bulletEnabled val="1"/>
        </dgm:presLayoutVars>
      </dgm:prSet>
      <dgm:spPr/>
    </dgm:pt>
    <dgm:pt modelId="{171F1379-EDE1-A04D-91E3-EC3CE5D79152}" type="pres">
      <dgm:prSet presAssocID="{B272C1D4-E227-B548-A576-12FAFAB3A62C}" presName="childComposite" presStyleCnt="0">
        <dgm:presLayoutVars>
          <dgm:chMax val="0"/>
          <dgm:chPref val="0"/>
        </dgm:presLayoutVars>
      </dgm:prSet>
      <dgm:spPr/>
    </dgm:pt>
    <dgm:pt modelId="{F47ADB79-9D31-674E-9B3A-C3B3ACAF368D}" type="pres">
      <dgm:prSet presAssocID="{B272C1D4-E227-B548-A576-12FAFAB3A62C}" presName="ChildAccent" presStyleLbl="solidFgAcc1" presStyleIdx="11" presStyleCnt="12"/>
      <dgm:spPr/>
    </dgm:pt>
    <dgm:pt modelId="{4085BD48-3B69-A44B-9B58-262D9F29455F}" type="pres">
      <dgm:prSet presAssocID="{B272C1D4-E227-B548-A576-12FAFAB3A62C}" presName="Child" presStyleLbl="revTx" presStyleIdx="14" presStyleCnt="15">
        <dgm:presLayoutVars>
          <dgm:chMax val="0"/>
          <dgm:chPref val="0"/>
          <dgm:bulletEnabled val="1"/>
        </dgm:presLayoutVars>
      </dgm:prSet>
      <dgm:spPr/>
    </dgm:pt>
  </dgm:ptLst>
  <dgm:cxnLst>
    <dgm:cxn modelId="{9C4F3A01-4964-C049-AE91-D02E647B4B6A}" type="presOf" srcId="{57A91787-DD82-F84B-A1A4-A88BD1C6CEF0}" destId="{0456F3A2-375F-3F44-89C7-A7E213F23F08}" srcOrd="0" destOrd="0" presId="urn:microsoft.com/office/officeart/2008/layout/SquareAccentList"/>
    <dgm:cxn modelId="{B2BE3B0B-07F1-D54A-866D-D215479F3BD3}" srcId="{E997275B-53EC-4243-9EE8-66A0EC884E98}" destId="{A614CE0C-26C4-2848-BE0B-2E187583728C}" srcOrd="0" destOrd="0" parTransId="{D8897D84-F5F1-994D-A61B-CC968F03F368}" sibTransId="{825363F7-6DFE-794E-8CA3-20517E657779}"/>
    <dgm:cxn modelId="{7416960D-41EA-6F46-8233-5AD7EA5D85D9}" type="presOf" srcId="{8832DFC4-8493-4C41-8A67-B3876C3E0E48}" destId="{C2AF9652-2FF0-2342-88AB-EEB58C484CCB}" srcOrd="0" destOrd="0" presId="urn:microsoft.com/office/officeart/2008/layout/SquareAccentList"/>
    <dgm:cxn modelId="{433E950E-2288-E941-A88E-D8D8C4DB3512}" type="presOf" srcId="{ABA6D3E8-9779-5F41-B3A1-1301F9DFB11C}" destId="{EB0746BF-020C-9C47-9DC4-97FA3EE8230D}" srcOrd="0" destOrd="0" presId="urn:microsoft.com/office/officeart/2008/layout/SquareAccentList"/>
    <dgm:cxn modelId="{1FED2717-08BE-FA40-A603-B79A307BB2D6}" type="presOf" srcId="{E997275B-53EC-4243-9EE8-66A0EC884E98}" destId="{571DFF7D-9EA9-6644-8D89-05FAEFDBAF5C}" srcOrd="0" destOrd="0" presId="urn:microsoft.com/office/officeart/2008/layout/SquareAccentList"/>
    <dgm:cxn modelId="{B90EF61B-9E98-D844-A1F2-7DE11F0AC746}" srcId="{82CB4D84-6F1F-E14F-A33F-2D27B52B14C0}" destId="{1CD9E899-87DF-4541-B733-8DDC52B8C9EA}" srcOrd="2" destOrd="0" parTransId="{E5192098-93E2-8543-93F6-40647DD14F5C}" sibTransId="{EFF70452-9721-CD41-BCF0-A1639CEA5303}"/>
    <dgm:cxn modelId="{5D2C4120-B19C-7B45-B20E-BEEC60F8F37D}" type="presOf" srcId="{A614CE0C-26C4-2848-BE0B-2E187583728C}" destId="{1C8E6A3D-056F-604B-92F4-DDA6C3CAE904}" srcOrd="0" destOrd="0" presId="urn:microsoft.com/office/officeart/2008/layout/SquareAccentList"/>
    <dgm:cxn modelId="{DF8C8C21-169C-5E4D-A40E-7E444A7B273A}" srcId="{6A6EF00F-53A1-1041-AF73-1638EA3AB074}" destId="{9AE37329-7CB6-FD45-95C0-FCD341D08705}" srcOrd="1" destOrd="0" parTransId="{5A5A34B6-0D34-4847-8882-D439DE2AADD3}" sibTransId="{345000A4-E973-574E-B000-2A9841905B50}"/>
    <dgm:cxn modelId="{6BFADC22-5238-FA46-AE7C-E913727C0132}" srcId="{8832DFC4-8493-4C41-8A67-B3876C3E0E48}" destId="{E997275B-53EC-4243-9EE8-66A0EC884E98}" srcOrd="1" destOrd="0" parTransId="{66A3B7F8-AC3D-8346-B728-2BF05D194D20}" sibTransId="{0CF4786C-34C5-7A4E-BBCE-DBC4800D8D7A}"/>
    <dgm:cxn modelId="{D30A2C31-10CB-9342-ABB5-2C0D785360A1}" srcId="{E997275B-53EC-4243-9EE8-66A0EC884E98}" destId="{699740CD-2994-6745-804A-4AEB21C75D00}" srcOrd="3" destOrd="0" parTransId="{8B4055CB-3320-A149-8E7A-942614187F4F}" sibTransId="{AE501F37-217B-594C-A79F-1FC0359FBFF6}"/>
    <dgm:cxn modelId="{218EDE5D-CC8F-3A4F-9CF7-5DD2F3B1F208}" srcId="{82CB4D84-6F1F-E14F-A33F-2D27B52B14C0}" destId="{6E00F912-3D45-8F4C-B459-E921713D09BA}" srcOrd="0" destOrd="0" parTransId="{38532F1C-EF24-7547-9F75-D0F15DB9C920}" sibTransId="{0088FE50-7FDC-7C49-8145-4224CF8EA314}"/>
    <dgm:cxn modelId="{53263441-3FE7-D74D-A4C7-A549A0C4F94F}" srcId="{E997275B-53EC-4243-9EE8-66A0EC884E98}" destId="{ABA6D3E8-9779-5F41-B3A1-1301F9DFB11C}" srcOrd="2" destOrd="0" parTransId="{C8ADF967-CBD8-0541-A303-711393F0139F}" sibTransId="{6AA7FF6D-653D-2845-82D0-C5DC56CDD04C}"/>
    <dgm:cxn modelId="{30496C66-2B01-B444-98A0-C040F4591428}" type="presOf" srcId="{82CB4D84-6F1F-E14F-A33F-2D27B52B14C0}" destId="{7A606570-3616-F240-9C22-1D0BCF999AC9}" srcOrd="0" destOrd="0" presId="urn:microsoft.com/office/officeart/2008/layout/SquareAccentList"/>
    <dgm:cxn modelId="{0FB28966-3DF1-F445-A636-4AD4E8804675}" type="presOf" srcId="{E233629F-4A48-8841-ACEB-0EC4911A3A46}" destId="{3E367D46-429F-1045-BCE8-CC3C83A7904C}" srcOrd="0" destOrd="0" presId="urn:microsoft.com/office/officeart/2008/layout/SquareAccentList"/>
    <dgm:cxn modelId="{A2035853-0129-3C42-835C-3073975DE1B0}" type="presOf" srcId="{6E00F912-3D45-8F4C-B459-E921713D09BA}" destId="{3C440D66-D4DA-7146-A872-F59A64F15697}" srcOrd="0" destOrd="0" presId="urn:microsoft.com/office/officeart/2008/layout/SquareAccentList"/>
    <dgm:cxn modelId="{9BA5957D-7A1D-5145-86D5-8AA0B6670FA3}" type="presOf" srcId="{B272C1D4-E227-B548-A576-12FAFAB3A62C}" destId="{4085BD48-3B69-A44B-9B58-262D9F29455F}" srcOrd="0" destOrd="0" presId="urn:microsoft.com/office/officeart/2008/layout/SquareAccentList"/>
    <dgm:cxn modelId="{F9CF0F7F-48C4-434D-B479-13067F7A41AD}" type="presOf" srcId="{F26E0202-3889-6744-BF3E-E82C24636ADB}" destId="{781D0546-3FCF-6E4C-AC41-D46B14E958C4}" srcOrd="0" destOrd="0" presId="urn:microsoft.com/office/officeart/2008/layout/SquareAccentList"/>
    <dgm:cxn modelId="{3EED0E8A-71A8-7348-B7B8-66688B1DC294}" srcId="{8832DFC4-8493-4C41-8A67-B3876C3E0E48}" destId="{6A6EF00F-53A1-1041-AF73-1638EA3AB074}" srcOrd="2" destOrd="0" parTransId="{9EC60060-5040-DB46-B115-A4787F8D5166}" sibTransId="{C7604CAA-9104-A74B-BCE3-2DB0C421E019}"/>
    <dgm:cxn modelId="{F633E196-B00A-DB47-AF37-0EB95415393D}" srcId="{82CB4D84-6F1F-E14F-A33F-2D27B52B14C0}" destId="{E233629F-4A48-8841-ACEB-0EC4911A3A46}" srcOrd="1" destOrd="0" parTransId="{6463C5D0-C4D0-5B44-BEAE-E866A1F69790}" sibTransId="{8B1A4CAF-7092-5747-A95D-84CBFB5FD548}"/>
    <dgm:cxn modelId="{A30A33AF-8380-D148-9414-BDB73A36063E}" srcId="{E997275B-53EC-4243-9EE8-66A0EC884E98}" destId="{EC1FC5BC-6F07-6F41-B1D0-195EFD61CE5C}" srcOrd="1" destOrd="0" parTransId="{FE75772E-4EE7-BC48-AC8A-3BBE45B8D50E}" sibTransId="{32A706C6-D7A7-064D-A1D1-D7AFAE84190B}"/>
    <dgm:cxn modelId="{96DD28B9-D06F-3B4C-904B-4AC13E1F7A71}" type="presOf" srcId="{6A6EF00F-53A1-1041-AF73-1638EA3AB074}" destId="{0C2060FC-0D5A-1549-A23C-A3A53DA4D406}" srcOrd="0" destOrd="0" presId="urn:microsoft.com/office/officeart/2008/layout/SquareAccentList"/>
    <dgm:cxn modelId="{7C33B8C2-BB7F-0A49-B51E-AA00C6B158B9}" type="presOf" srcId="{1CD9E899-87DF-4541-B733-8DDC52B8C9EA}" destId="{C4DCAFE4-3BDA-5648-A27C-F25FDDEB36C0}" srcOrd="0" destOrd="0" presId="urn:microsoft.com/office/officeart/2008/layout/SquareAccentList"/>
    <dgm:cxn modelId="{F9977CD3-42A0-D042-BFE3-84E59D1B93E4}" type="presOf" srcId="{699740CD-2994-6745-804A-4AEB21C75D00}" destId="{6F1B3345-69AF-924C-A215-4CFE530DEBC6}" srcOrd="0" destOrd="0" presId="urn:microsoft.com/office/officeart/2008/layout/SquareAccentList"/>
    <dgm:cxn modelId="{FE8A9EDB-47AE-FE47-916E-B66BA49E302F}" srcId="{6A6EF00F-53A1-1041-AF73-1638EA3AB074}" destId="{B272C1D4-E227-B548-A576-12FAFAB3A62C}" srcOrd="3" destOrd="0" parTransId="{B3DFE0F5-9560-C441-A66C-8C38FCB72702}" sibTransId="{B35A820A-124F-2A4E-9A80-1FBF393C9E6D}"/>
    <dgm:cxn modelId="{A4FF9CDD-F3FF-4D43-BABE-58B1D54E6655}" srcId="{6A6EF00F-53A1-1041-AF73-1638EA3AB074}" destId="{93152AD0-47A7-534A-A7A7-A8414E7AB560}" srcOrd="0" destOrd="0" parTransId="{91D65E33-67A1-A448-B4EC-A874B20A9FAE}" sibTransId="{6EEE9F5B-94F7-D24A-96ED-BDB919728DBE}"/>
    <dgm:cxn modelId="{82E48BE1-819A-4345-9A00-733685797E7D}" type="presOf" srcId="{EC1FC5BC-6F07-6F41-B1D0-195EFD61CE5C}" destId="{3483B554-7E41-2B4E-A539-74EA390D247A}" srcOrd="0" destOrd="0" presId="urn:microsoft.com/office/officeart/2008/layout/SquareAccentList"/>
    <dgm:cxn modelId="{DF5765ED-A4A7-2C4B-843A-23B49269052B}" srcId="{8832DFC4-8493-4C41-8A67-B3876C3E0E48}" destId="{82CB4D84-6F1F-E14F-A33F-2D27B52B14C0}" srcOrd="0" destOrd="0" parTransId="{BAE8E211-A41B-6643-BBDF-AD96354D6F59}" sibTransId="{4CF5B77E-1859-0E4A-95DB-A76585131451}"/>
    <dgm:cxn modelId="{A00869F1-D62D-1043-BA05-2EC7FC67A0A1}" srcId="{82CB4D84-6F1F-E14F-A33F-2D27B52B14C0}" destId="{57A91787-DD82-F84B-A1A4-A88BD1C6CEF0}" srcOrd="3" destOrd="0" parTransId="{82440708-52D9-1647-9B66-51286EA0B47C}" sibTransId="{32E23BA5-0AB6-1C43-9F9F-628CECBEFD83}"/>
    <dgm:cxn modelId="{9E49CCF2-79D9-094B-B71F-8D64C126AA92}" type="presOf" srcId="{9AE37329-7CB6-FD45-95C0-FCD341D08705}" destId="{85B7A3F9-60D4-9447-A659-D84328CFEF31}" srcOrd="0" destOrd="0" presId="urn:microsoft.com/office/officeart/2008/layout/SquareAccentList"/>
    <dgm:cxn modelId="{D3F001F4-DD2F-A04E-95EA-9ED330044154}" srcId="{6A6EF00F-53A1-1041-AF73-1638EA3AB074}" destId="{F26E0202-3889-6744-BF3E-E82C24636ADB}" srcOrd="2" destOrd="0" parTransId="{5EF93CAC-0BB6-234F-A8F8-0013F5D5BC37}" sibTransId="{D98F3D3E-EF65-0047-AC19-A087A27E294D}"/>
    <dgm:cxn modelId="{A253E4FE-B2DA-434B-B8AB-19DE03C4EB54}" type="presOf" srcId="{93152AD0-47A7-534A-A7A7-A8414E7AB560}" destId="{7702D507-7EA6-444E-99B0-0956194F553A}" srcOrd="0" destOrd="0" presId="urn:microsoft.com/office/officeart/2008/layout/SquareAccentList"/>
    <dgm:cxn modelId="{469EBFFE-E3D4-2647-A811-F928B9B498F9}" type="presParOf" srcId="{C2AF9652-2FF0-2342-88AB-EEB58C484CCB}" destId="{CB1E610E-2A7E-1F4F-9EC9-8672D95CC56F}" srcOrd="0" destOrd="0" presId="urn:microsoft.com/office/officeart/2008/layout/SquareAccentList"/>
    <dgm:cxn modelId="{9ED560A4-6B5B-0348-8BA9-62605957BE08}" type="presParOf" srcId="{CB1E610E-2A7E-1F4F-9EC9-8672D95CC56F}" destId="{CFC82DFB-7D6B-DC47-A30D-A1CB68477DDC}" srcOrd="0" destOrd="0" presId="urn:microsoft.com/office/officeart/2008/layout/SquareAccentList"/>
    <dgm:cxn modelId="{B61C0F44-4D15-0844-9DAD-C37650E557BF}" type="presParOf" srcId="{CFC82DFB-7D6B-DC47-A30D-A1CB68477DDC}" destId="{53553D97-F936-4049-B729-956D70A6928C}" srcOrd="0" destOrd="0" presId="urn:microsoft.com/office/officeart/2008/layout/SquareAccentList"/>
    <dgm:cxn modelId="{629D6DE4-8328-174E-B686-6089C5ABDDCC}" type="presParOf" srcId="{CFC82DFB-7D6B-DC47-A30D-A1CB68477DDC}" destId="{BF2EC078-ABED-A34A-9EEB-7B2395339C2C}" srcOrd="1" destOrd="0" presId="urn:microsoft.com/office/officeart/2008/layout/SquareAccentList"/>
    <dgm:cxn modelId="{F5C4B121-C0DE-4449-B3D0-2B77B0AB2F3E}" type="presParOf" srcId="{CFC82DFB-7D6B-DC47-A30D-A1CB68477DDC}" destId="{7A606570-3616-F240-9C22-1D0BCF999AC9}" srcOrd="2" destOrd="0" presId="urn:microsoft.com/office/officeart/2008/layout/SquareAccentList"/>
    <dgm:cxn modelId="{104F46A2-E79A-754D-9250-6390FDB5A46F}" type="presParOf" srcId="{CB1E610E-2A7E-1F4F-9EC9-8672D95CC56F}" destId="{8C1FB787-35D5-594F-966E-603FF07442DA}" srcOrd="1" destOrd="0" presId="urn:microsoft.com/office/officeart/2008/layout/SquareAccentList"/>
    <dgm:cxn modelId="{398ABBD6-DAF0-9145-AC4C-DF3E8C650B0C}" type="presParOf" srcId="{8C1FB787-35D5-594F-966E-603FF07442DA}" destId="{7329D875-1B45-7A4F-8082-D18A95A80188}" srcOrd="0" destOrd="0" presId="urn:microsoft.com/office/officeart/2008/layout/SquareAccentList"/>
    <dgm:cxn modelId="{CE41FD0B-F2AD-B043-BD13-4D134C62CF3E}" type="presParOf" srcId="{7329D875-1B45-7A4F-8082-D18A95A80188}" destId="{A82E49D1-7034-B64E-B6E3-B910D46FAB5F}" srcOrd="0" destOrd="0" presId="urn:microsoft.com/office/officeart/2008/layout/SquareAccentList"/>
    <dgm:cxn modelId="{8B4AAC49-1292-3045-B48C-5E8561E9D646}" type="presParOf" srcId="{7329D875-1B45-7A4F-8082-D18A95A80188}" destId="{3C440D66-D4DA-7146-A872-F59A64F15697}" srcOrd="1" destOrd="0" presId="urn:microsoft.com/office/officeart/2008/layout/SquareAccentList"/>
    <dgm:cxn modelId="{6D66E5FE-1D29-134C-BE06-2E36CBE23876}" type="presParOf" srcId="{8C1FB787-35D5-594F-966E-603FF07442DA}" destId="{F5818481-053D-634C-9EC1-9CF599AFA583}" srcOrd="1" destOrd="0" presId="urn:microsoft.com/office/officeart/2008/layout/SquareAccentList"/>
    <dgm:cxn modelId="{4FA487A2-3AA4-264D-9F95-5A3323EF44BB}" type="presParOf" srcId="{F5818481-053D-634C-9EC1-9CF599AFA583}" destId="{6F3943D9-274A-5543-A39A-A5EF78055768}" srcOrd="0" destOrd="0" presId="urn:microsoft.com/office/officeart/2008/layout/SquareAccentList"/>
    <dgm:cxn modelId="{CA67D8FD-1351-0846-832C-422D13811968}" type="presParOf" srcId="{F5818481-053D-634C-9EC1-9CF599AFA583}" destId="{3E367D46-429F-1045-BCE8-CC3C83A7904C}" srcOrd="1" destOrd="0" presId="urn:microsoft.com/office/officeart/2008/layout/SquareAccentList"/>
    <dgm:cxn modelId="{3B145AA4-05EE-6744-87DF-6890F9B1037A}" type="presParOf" srcId="{8C1FB787-35D5-594F-966E-603FF07442DA}" destId="{BA6F073F-536A-104F-995A-B2C06E875392}" srcOrd="2" destOrd="0" presId="urn:microsoft.com/office/officeart/2008/layout/SquareAccentList"/>
    <dgm:cxn modelId="{D4941FA5-64DC-3243-B000-AE1595EAC0C1}" type="presParOf" srcId="{BA6F073F-536A-104F-995A-B2C06E875392}" destId="{B565E162-4A23-8F40-A4FD-165027B4AE61}" srcOrd="0" destOrd="0" presId="urn:microsoft.com/office/officeart/2008/layout/SquareAccentList"/>
    <dgm:cxn modelId="{97FA3CE6-AE08-674C-9457-59BBB0D5EE7F}" type="presParOf" srcId="{BA6F073F-536A-104F-995A-B2C06E875392}" destId="{C4DCAFE4-3BDA-5648-A27C-F25FDDEB36C0}" srcOrd="1" destOrd="0" presId="urn:microsoft.com/office/officeart/2008/layout/SquareAccentList"/>
    <dgm:cxn modelId="{B79AFFF3-D605-3649-A596-B7C3FD42FFE7}" type="presParOf" srcId="{8C1FB787-35D5-594F-966E-603FF07442DA}" destId="{B509CD87-2D18-5949-AD8A-486DB85BE8C2}" srcOrd="3" destOrd="0" presId="urn:microsoft.com/office/officeart/2008/layout/SquareAccentList"/>
    <dgm:cxn modelId="{009467F4-C16F-A749-86BB-E3380F4B6812}" type="presParOf" srcId="{B509CD87-2D18-5949-AD8A-486DB85BE8C2}" destId="{CDD88C3A-FBD3-B24D-A121-646A0C876891}" srcOrd="0" destOrd="0" presId="urn:microsoft.com/office/officeart/2008/layout/SquareAccentList"/>
    <dgm:cxn modelId="{4F0B1374-889B-0746-87C7-1CA166A71004}" type="presParOf" srcId="{B509CD87-2D18-5949-AD8A-486DB85BE8C2}" destId="{0456F3A2-375F-3F44-89C7-A7E213F23F08}" srcOrd="1" destOrd="0" presId="urn:microsoft.com/office/officeart/2008/layout/SquareAccentList"/>
    <dgm:cxn modelId="{FEBD9589-98C6-1F49-A7AB-20AED664611B}" type="presParOf" srcId="{C2AF9652-2FF0-2342-88AB-EEB58C484CCB}" destId="{E80D1BFA-37C1-384B-9304-4B2EE388C656}" srcOrd="1" destOrd="0" presId="urn:microsoft.com/office/officeart/2008/layout/SquareAccentList"/>
    <dgm:cxn modelId="{7FC624A2-7307-184F-B1EF-5A73BD0E3A8A}" type="presParOf" srcId="{E80D1BFA-37C1-384B-9304-4B2EE388C656}" destId="{3B6782A2-71DC-1346-BB08-A286B940C1F5}" srcOrd="0" destOrd="0" presId="urn:microsoft.com/office/officeart/2008/layout/SquareAccentList"/>
    <dgm:cxn modelId="{648E5693-8EBE-B34E-AB54-BD1B19E45081}" type="presParOf" srcId="{3B6782A2-71DC-1346-BB08-A286B940C1F5}" destId="{C3EC648E-21F1-5C42-B9BA-F3EEC4002EAC}" srcOrd="0" destOrd="0" presId="urn:microsoft.com/office/officeart/2008/layout/SquareAccentList"/>
    <dgm:cxn modelId="{F4C6A606-1CFE-604B-B3BE-63D32C61A39E}" type="presParOf" srcId="{3B6782A2-71DC-1346-BB08-A286B940C1F5}" destId="{96B76929-BFF3-814B-96E7-1D1D002E1DE1}" srcOrd="1" destOrd="0" presId="urn:microsoft.com/office/officeart/2008/layout/SquareAccentList"/>
    <dgm:cxn modelId="{1A06F9F8-CA16-1E42-90EC-3D1524D49169}" type="presParOf" srcId="{3B6782A2-71DC-1346-BB08-A286B940C1F5}" destId="{571DFF7D-9EA9-6644-8D89-05FAEFDBAF5C}" srcOrd="2" destOrd="0" presId="urn:microsoft.com/office/officeart/2008/layout/SquareAccentList"/>
    <dgm:cxn modelId="{0EAEAB74-4974-9A4E-89C1-778703409A2F}" type="presParOf" srcId="{E80D1BFA-37C1-384B-9304-4B2EE388C656}" destId="{A6E9780C-F249-3042-9224-8E19AA1892A2}" srcOrd="1" destOrd="0" presId="urn:microsoft.com/office/officeart/2008/layout/SquareAccentList"/>
    <dgm:cxn modelId="{7E50CA33-A83D-FA41-98AE-29C547A1C6E4}" type="presParOf" srcId="{A6E9780C-F249-3042-9224-8E19AA1892A2}" destId="{45325371-524C-FE4C-96EC-6AE07C58231C}" srcOrd="0" destOrd="0" presId="urn:microsoft.com/office/officeart/2008/layout/SquareAccentList"/>
    <dgm:cxn modelId="{9704B911-2F1F-8041-A0E6-0E748FFCCFF6}" type="presParOf" srcId="{45325371-524C-FE4C-96EC-6AE07C58231C}" destId="{38400AFE-2415-B546-9C8B-8AAA69D40D2F}" srcOrd="0" destOrd="0" presId="urn:microsoft.com/office/officeart/2008/layout/SquareAccentList"/>
    <dgm:cxn modelId="{4114339C-EE8F-5143-B388-437A7205B0CC}" type="presParOf" srcId="{45325371-524C-FE4C-96EC-6AE07C58231C}" destId="{1C8E6A3D-056F-604B-92F4-DDA6C3CAE904}" srcOrd="1" destOrd="0" presId="urn:microsoft.com/office/officeart/2008/layout/SquareAccentList"/>
    <dgm:cxn modelId="{3B350554-AEA4-6942-8AC9-BAE50649EE48}" type="presParOf" srcId="{A6E9780C-F249-3042-9224-8E19AA1892A2}" destId="{936F39D8-D0E2-9145-9B16-31A712016272}" srcOrd="1" destOrd="0" presId="urn:microsoft.com/office/officeart/2008/layout/SquareAccentList"/>
    <dgm:cxn modelId="{B6901CC9-A78E-DF41-800F-32138E13659A}" type="presParOf" srcId="{936F39D8-D0E2-9145-9B16-31A712016272}" destId="{735C21C1-E6B7-4245-9629-8F41AB4AD07A}" srcOrd="0" destOrd="0" presId="urn:microsoft.com/office/officeart/2008/layout/SquareAccentList"/>
    <dgm:cxn modelId="{0C60C442-C1FD-B943-ADF9-7D13BCA6BF7E}" type="presParOf" srcId="{936F39D8-D0E2-9145-9B16-31A712016272}" destId="{3483B554-7E41-2B4E-A539-74EA390D247A}" srcOrd="1" destOrd="0" presId="urn:microsoft.com/office/officeart/2008/layout/SquareAccentList"/>
    <dgm:cxn modelId="{5E15B6C8-4EA4-AF47-9EEF-881892C827F1}" type="presParOf" srcId="{A6E9780C-F249-3042-9224-8E19AA1892A2}" destId="{7FE2AAA5-C5E4-5D40-90F6-6EC1A2C167A2}" srcOrd="2" destOrd="0" presId="urn:microsoft.com/office/officeart/2008/layout/SquareAccentList"/>
    <dgm:cxn modelId="{7F8B9806-760B-AE44-AF3B-7893CDDE82B5}" type="presParOf" srcId="{7FE2AAA5-C5E4-5D40-90F6-6EC1A2C167A2}" destId="{3F4EAD84-B597-7A44-9D8F-2E0E049BC848}" srcOrd="0" destOrd="0" presId="urn:microsoft.com/office/officeart/2008/layout/SquareAccentList"/>
    <dgm:cxn modelId="{19DB225B-C637-CA49-9FB1-411AECA27E5A}" type="presParOf" srcId="{7FE2AAA5-C5E4-5D40-90F6-6EC1A2C167A2}" destId="{EB0746BF-020C-9C47-9DC4-97FA3EE8230D}" srcOrd="1" destOrd="0" presId="urn:microsoft.com/office/officeart/2008/layout/SquareAccentList"/>
    <dgm:cxn modelId="{1CD0DF14-A6B9-C24D-9B2D-6452371FEA63}" type="presParOf" srcId="{A6E9780C-F249-3042-9224-8E19AA1892A2}" destId="{90D0706D-51BA-EE45-9C72-A13BE0100E72}" srcOrd="3" destOrd="0" presId="urn:microsoft.com/office/officeart/2008/layout/SquareAccentList"/>
    <dgm:cxn modelId="{CA5C7524-28CC-F54C-BF3D-2E751C4B52B5}" type="presParOf" srcId="{90D0706D-51BA-EE45-9C72-A13BE0100E72}" destId="{2B8D4C4B-202A-764F-9157-4E0DAC39D1D7}" srcOrd="0" destOrd="0" presId="urn:microsoft.com/office/officeart/2008/layout/SquareAccentList"/>
    <dgm:cxn modelId="{AB7BC5BD-462E-FC47-BAF2-06FD5F03C207}" type="presParOf" srcId="{90D0706D-51BA-EE45-9C72-A13BE0100E72}" destId="{6F1B3345-69AF-924C-A215-4CFE530DEBC6}" srcOrd="1" destOrd="0" presId="urn:microsoft.com/office/officeart/2008/layout/SquareAccentList"/>
    <dgm:cxn modelId="{6E41A1B2-C31F-B645-B8EC-7B41F8255238}" type="presParOf" srcId="{C2AF9652-2FF0-2342-88AB-EEB58C484CCB}" destId="{5D99B804-90AE-7540-B1A3-25F3CE191E96}" srcOrd="2" destOrd="0" presId="urn:microsoft.com/office/officeart/2008/layout/SquareAccentList"/>
    <dgm:cxn modelId="{9E72E804-BEAC-394D-B016-A55B9BB9ED29}" type="presParOf" srcId="{5D99B804-90AE-7540-B1A3-25F3CE191E96}" destId="{68340FF4-10E6-D347-9EE6-74F87DC3B5E9}" srcOrd="0" destOrd="0" presId="urn:microsoft.com/office/officeart/2008/layout/SquareAccentList"/>
    <dgm:cxn modelId="{ABF6C465-059E-2D4F-AC5E-ADFFC757B57B}" type="presParOf" srcId="{68340FF4-10E6-D347-9EE6-74F87DC3B5E9}" destId="{8411233A-E29B-4C40-BA93-97455C663833}" srcOrd="0" destOrd="0" presId="urn:microsoft.com/office/officeart/2008/layout/SquareAccentList"/>
    <dgm:cxn modelId="{3998BEB1-917B-4243-BC03-92C0BC4D4149}" type="presParOf" srcId="{68340FF4-10E6-D347-9EE6-74F87DC3B5E9}" destId="{01CD90B3-BBFE-2747-9F5D-09CEF3DC4F0A}" srcOrd="1" destOrd="0" presId="urn:microsoft.com/office/officeart/2008/layout/SquareAccentList"/>
    <dgm:cxn modelId="{AC6AD2A4-1848-3048-9046-F61F491F716F}" type="presParOf" srcId="{68340FF4-10E6-D347-9EE6-74F87DC3B5E9}" destId="{0C2060FC-0D5A-1549-A23C-A3A53DA4D406}" srcOrd="2" destOrd="0" presId="urn:microsoft.com/office/officeart/2008/layout/SquareAccentList"/>
    <dgm:cxn modelId="{045A0E66-80F2-7849-B796-4FAC156C9DCD}" type="presParOf" srcId="{5D99B804-90AE-7540-B1A3-25F3CE191E96}" destId="{A56A4E79-69BC-E249-BB82-33CC305E3702}" srcOrd="1" destOrd="0" presId="urn:microsoft.com/office/officeart/2008/layout/SquareAccentList"/>
    <dgm:cxn modelId="{25C8E884-48AA-EB41-9FB4-A5945FE01B4A}" type="presParOf" srcId="{A56A4E79-69BC-E249-BB82-33CC305E3702}" destId="{582B04B4-FF37-EC42-B569-F289978CB1D8}" srcOrd="0" destOrd="0" presId="urn:microsoft.com/office/officeart/2008/layout/SquareAccentList"/>
    <dgm:cxn modelId="{0E546605-BBFF-6944-8658-6252898A2314}" type="presParOf" srcId="{582B04B4-FF37-EC42-B569-F289978CB1D8}" destId="{910E16BD-456A-F542-A828-837B0494E9B2}" srcOrd="0" destOrd="0" presId="urn:microsoft.com/office/officeart/2008/layout/SquareAccentList"/>
    <dgm:cxn modelId="{9CF3CCEB-460C-054B-8991-D7522C464C85}" type="presParOf" srcId="{582B04B4-FF37-EC42-B569-F289978CB1D8}" destId="{7702D507-7EA6-444E-99B0-0956194F553A}" srcOrd="1" destOrd="0" presId="urn:microsoft.com/office/officeart/2008/layout/SquareAccentList"/>
    <dgm:cxn modelId="{C4AB6535-D53C-AD4B-9264-9F68481D46FC}" type="presParOf" srcId="{A56A4E79-69BC-E249-BB82-33CC305E3702}" destId="{836DD637-2623-C140-B455-1949F7A63A87}" srcOrd="1" destOrd="0" presId="urn:microsoft.com/office/officeart/2008/layout/SquareAccentList"/>
    <dgm:cxn modelId="{92966675-9783-1144-9E78-72C485FC0CC3}" type="presParOf" srcId="{836DD637-2623-C140-B455-1949F7A63A87}" destId="{D1376D74-7D2A-9544-932A-296244D38C34}" srcOrd="0" destOrd="0" presId="urn:microsoft.com/office/officeart/2008/layout/SquareAccentList"/>
    <dgm:cxn modelId="{9EF8F76E-5024-A740-BE1E-1D0C4B95F111}" type="presParOf" srcId="{836DD637-2623-C140-B455-1949F7A63A87}" destId="{85B7A3F9-60D4-9447-A659-D84328CFEF31}" srcOrd="1" destOrd="0" presId="urn:microsoft.com/office/officeart/2008/layout/SquareAccentList"/>
    <dgm:cxn modelId="{393D7AAA-13AE-DC45-A5C6-27EB01A40691}" type="presParOf" srcId="{A56A4E79-69BC-E249-BB82-33CC305E3702}" destId="{C7D37E58-D8BC-DE46-9224-D153E44A982D}" srcOrd="2" destOrd="0" presId="urn:microsoft.com/office/officeart/2008/layout/SquareAccentList"/>
    <dgm:cxn modelId="{7D3F76DC-5CD0-C644-BC1E-60C22FB9F21F}" type="presParOf" srcId="{C7D37E58-D8BC-DE46-9224-D153E44A982D}" destId="{315864F6-446E-2F4B-B1B6-F81CCC4104FE}" srcOrd="0" destOrd="0" presId="urn:microsoft.com/office/officeart/2008/layout/SquareAccentList"/>
    <dgm:cxn modelId="{3488A709-F75B-694E-A094-FF71931BA9B2}" type="presParOf" srcId="{C7D37E58-D8BC-DE46-9224-D153E44A982D}" destId="{781D0546-3FCF-6E4C-AC41-D46B14E958C4}" srcOrd="1" destOrd="0" presId="urn:microsoft.com/office/officeart/2008/layout/SquareAccentList"/>
    <dgm:cxn modelId="{3B6C42EE-794C-DC4B-B7C0-6F48418D3D8D}" type="presParOf" srcId="{A56A4E79-69BC-E249-BB82-33CC305E3702}" destId="{171F1379-EDE1-A04D-91E3-EC3CE5D79152}" srcOrd="3" destOrd="0" presId="urn:microsoft.com/office/officeart/2008/layout/SquareAccentList"/>
    <dgm:cxn modelId="{F8E30E6C-3F0A-BD4B-8E18-5C11BDA58101}" type="presParOf" srcId="{171F1379-EDE1-A04D-91E3-EC3CE5D79152}" destId="{F47ADB79-9D31-674E-9B3A-C3B3ACAF368D}" srcOrd="0" destOrd="0" presId="urn:microsoft.com/office/officeart/2008/layout/SquareAccentList"/>
    <dgm:cxn modelId="{90C09044-97E4-3A49-8381-227F9487DE1D}" type="presParOf" srcId="{171F1379-EDE1-A04D-91E3-EC3CE5D79152}" destId="{4085BD48-3B69-A44B-9B58-262D9F29455F}"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63029D-3875-634D-B65E-DE6D194BCA92}" type="doc">
      <dgm:prSet loTypeId="urn:microsoft.com/office/officeart/2008/layout/VerticalCurvedList" loCatId="" qsTypeId="urn:microsoft.com/office/officeart/2005/8/quickstyle/3D1" qsCatId="3D" csTypeId="urn:microsoft.com/office/officeart/2005/8/colors/accent6_5" csCatId="accent6" phldr="1"/>
      <dgm:spPr/>
      <dgm:t>
        <a:bodyPr/>
        <a:lstStyle/>
        <a:p>
          <a:endParaRPr lang="en-US"/>
        </a:p>
      </dgm:t>
    </dgm:pt>
    <dgm:pt modelId="{2FEAD467-4C0E-8047-9D6E-4A5337827FFD}">
      <dgm:prSet/>
      <dgm:spPr/>
      <dgm:t>
        <a:bodyPr/>
        <a:lstStyle/>
        <a:p>
          <a:pPr rtl="0"/>
          <a:r>
            <a:rPr lang="en-US"/>
            <a:t>Your Federal Student Aid PIN</a:t>
          </a:r>
        </a:p>
      </dgm:t>
    </dgm:pt>
    <dgm:pt modelId="{0F13EB89-47BB-2840-B789-34E0E5F4FBBF}" type="parTrans" cxnId="{F119C545-D91F-604F-9B7D-AF7D6A6E2A07}">
      <dgm:prSet/>
      <dgm:spPr/>
      <dgm:t>
        <a:bodyPr/>
        <a:lstStyle/>
        <a:p>
          <a:endParaRPr lang="en-US"/>
        </a:p>
      </dgm:t>
    </dgm:pt>
    <dgm:pt modelId="{F4A51E75-E3D8-EC44-9F40-DD4BE3A60BFA}" type="sibTrans" cxnId="{F119C545-D91F-604F-9B7D-AF7D6A6E2A07}">
      <dgm:prSet/>
      <dgm:spPr/>
      <dgm:t>
        <a:bodyPr/>
        <a:lstStyle/>
        <a:p>
          <a:endParaRPr lang="en-US"/>
        </a:p>
      </dgm:t>
    </dgm:pt>
    <dgm:pt modelId="{6CDB83F5-6C27-F64D-8768-D5FCC5F6CEB6}">
      <dgm:prSet/>
      <dgm:spPr/>
      <dgm:t>
        <a:bodyPr/>
        <a:lstStyle/>
        <a:p>
          <a:pPr rtl="0"/>
          <a:r>
            <a:rPr lang="en-US" dirty="0"/>
            <a:t>Your Social Security number</a:t>
          </a:r>
        </a:p>
      </dgm:t>
    </dgm:pt>
    <dgm:pt modelId="{D66A5266-8253-2845-B657-B69BA56A6B8B}" type="parTrans" cxnId="{3774B57C-668B-7C4F-9C1E-0118504572D4}">
      <dgm:prSet/>
      <dgm:spPr/>
      <dgm:t>
        <a:bodyPr/>
        <a:lstStyle/>
        <a:p>
          <a:endParaRPr lang="en-US"/>
        </a:p>
      </dgm:t>
    </dgm:pt>
    <dgm:pt modelId="{B4FCBAFC-739A-AE48-B909-75CF8DD6BBD5}" type="sibTrans" cxnId="{3774B57C-668B-7C4F-9C1E-0118504572D4}">
      <dgm:prSet/>
      <dgm:spPr/>
      <dgm:t>
        <a:bodyPr/>
        <a:lstStyle/>
        <a:p>
          <a:endParaRPr lang="en-US"/>
        </a:p>
      </dgm:t>
    </dgm:pt>
    <dgm:pt modelId="{D89F92B8-5C52-AE44-85F8-15DC4A8864FB}">
      <dgm:prSet/>
      <dgm:spPr/>
      <dgm:t>
        <a:bodyPr/>
        <a:lstStyle/>
        <a:p>
          <a:pPr rtl="0"/>
          <a:r>
            <a:rPr lang="en-US"/>
            <a:t>Your driver’s license number</a:t>
          </a:r>
        </a:p>
      </dgm:t>
    </dgm:pt>
    <dgm:pt modelId="{A9790F1D-ACD7-FD4B-A426-C409BE7C8A05}" type="parTrans" cxnId="{29AB435A-E210-9649-B385-D940B5999FCA}">
      <dgm:prSet/>
      <dgm:spPr/>
      <dgm:t>
        <a:bodyPr/>
        <a:lstStyle/>
        <a:p>
          <a:endParaRPr lang="en-US"/>
        </a:p>
      </dgm:t>
    </dgm:pt>
    <dgm:pt modelId="{62A19C28-5776-0E4D-BA1B-9B5B891F84E3}" type="sibTrans" cxnId="{29AB435A-E210-9649-B385-D940B5999FCA}">
      <dgm:prSet/>
      <dgm:spPr/>
      <dgm:t>
        <a:bodyPr/>
        <a:lstStyle/>
        <a:p>
          <a:endParaRPr lang="en-US"/>
        </a:p>
      </dgm:t>
    </dgm:pt>
    <dgm:pt modelId="{CA3F4E61-15DD-634B-9B3E-70DA3111F5EF}">
      <dgm:prSet/>
      <dgm:spPr/>
      <dgm:t>
        <a:bodyPr/>
        <a:lstStyle/>
        <a:p>
          <a:pPr rtl="0"/>
          <a:r>
            <a:rPr lang="en-US"/>
            <a:t>Your tax records</a:t>
          </a:r>
        </a:p>
      </dgm:t>
    </dgm:pt>
    <dgm:pt modelId="{A9F72D47-A320-AF43-B929-6D1B62D67581}" type="parTrans" cxnId="{DEA6E4EB-D98B-D04D-A66C-0068092F8DEB}">
      <dgm:prSet/>
      <dgm:spPr/>
      <dgm:t>
        <a:bodyPr/>
        <a:lstStyle/>
        <a:p>
          <a:endParaRPr lang="en-US"/>
        </a:p>
      </dgm:t>
    </dgm:pt>
    <dgm:pt modelId="{53BAA6BA-CC0D-744E-85D9-2BB7143D55DA}" type="sibTrans" cxnId="{DEA6E4EB-D98B-D04D-A66C-0068092F8DEB}">
      <dgm:prSet/>
      <dgm:spPr/>
      <dgm:t>
        <a:bodyPr/>
        <a:lstStyle/>
        <a:p>
          <a:endParaRPr lang="en-US"/>
        </a:p>
      </dgm:t>
    </dgm:pt>
    <dgm:pt modelId="{83C8971D-563E-2647-9527-C02188DFA7D0}">
      <dgm:prSet/>
      <dgm:spPr/>
      <dgm:t>
        <a:bodyPr/>
        <a:lstStyle/>
        <a:p>
          <a:pPr rtl="0"/>
          <a:r>
            <a:rPr lang="en-US"/>
            <a:t>Records of untaxed income</a:t>
          </a:r>
        </a:p>
      </dgm:t>
    </dgm:pt>
    <dgm:pt modelId="{2CAAA996-E9E1-BD40-8B82-9423F5CF12C8}" type="parTrans" cxnId="{42C43C8E-2976-F74C-A341-BEFB6617EA49}">
      <dgm:prSet/>
      <dgm:spPr/>
      <dgm:t>
        <a:bodyPr/>
        <a:lstStyle/>
        <a:p>
          <a:endParaRPr lang="en-US"/>
        </a:p>
      </dgm:t>
    </dgm:pt>
    <dgm:pt modelId="{3A1A79DD-EED7-E445-B5DE-4FC3D62EEA5F}" type="sibTrans" cxnId="{42C43C8E-2976-F74C-A341-BEFB6617EA49}">
      <dgm:prSet/>
      <dgm:spPr/>
      <dgm:t>
        <a:bodyPr/>
        <a:lstStyle/>
        <a:p>
          <a:endParaRPr lang="en-US"/>
        </a:p>
      </dgm:t>
    </dgm:pt>
    <dgm:pt modelId="{13AD3DF7-AFE8-0344-A4FA-B426968CE943}">
      <dgm:prSet/>
      <dgm:spPr/>
      <dgm:t>
        <a:bodyPr/>
        <a:lstStyle/>
        <a:p>
          <a:pPr rtl="0"/>
          <a:r>
            <a:rPr lang="en-US"/>
            <a:t>Records of all of your assets</a:t>
          </a:r>
        </a:p>
      </dgm:t>
    </dgm:pt>
    <dgm:pt modelId="{622B1FD2-04FE-A749-813C-9188B52C3E44}" type="parTrans" cxnId="{65C53351-AA76-7D4D-9ABA-ACA1826BD0FC}">
      <dgm:prSet/>
      <dgm:spPr/>
      <dgm:t>
        <a:bodyPr/>
        <a:lstStyle/>
        <a:p>
          <a:endParaRPr lang="en-US"/>
        </a:p>
      </dgm:t>
    </dgm:pt>
    <dgm:pt modelId="{DF4EEA0E-FE4F-7C44-A53F-51711F6366DB}" type="sibTrans" cxnId="{65C53351-AA76-7D4D-9ABA-ACA1826BD0FC}">
      <dgm:prSet/>
      <dgm:spPr/>
      <dgm:t>
        <a:bodyPr/>
        <a:lstStyle/>
        <a:p>
          <a:endParaRPr lang="en-US"/>
        </a:p>
      </dgm:t>
    </dgm:pt>
    <dgm:pt modelId="{19F91EC8-92AF-044E-8BE2-B4C96104DAD9}">
      <dgm:prSet/>
      <dgm:spPr/>
      <dgm:t>
        <a:bodyPr/>
        <a:lstStyle/>
        <a:p>
          <a:pPr rtl="0"/>
          <a:r>
            <a:rPr lang="en-US"/>
            <a:t>List of the school(s) you are interested in attending</a:t>
          </a:r>
        </a:p>
      </dgm:t>
    </dgm:pt>
    <dgm:pt modelId="{16D60DB2-92DC-8244-A3C7-09B6AA8F7297}" type="parTrans" cxnId="{F5F62F53-BD54-F546-9DBF-3881BEB77353}">
      <dgm:prSet/>
      <dgm:spPr/>
      <dgm:t>
        <a:bodyPr/>
        <a:lstStyle/>
        <a:p>
          <a:endParaRPr lang="en-US"/>
        </a:p>
      </dgm:t>
    </dgm:pt>
    <dgm:pt modelId="{50CDF0B4-4582-4E40-A7DB-B6D70C7BC518}" type="sibTrans" cxnId="{F5F62F53-BD54-F546-9DBF-3881BEB77353}">
      <dgm:prSet/>
      <dgm:spPr/>
      <dgm:t>
        <a:bodyPr/>
        <a:lstStyle/>
        <a:p>
          <a:endParaRPr lang="en-US"/>
        </a:p>
      </dgm:t>
    </dgm:pt>
    <dgm:pt modelId="{FC1F7989-0F18-4743-AF99-AD8C0C50354B}" type="pres">
      <dgm:prSet presAssocID="{0563029D-3875-634D-B65E-DE6D194BCA92}" presName="Name0" presStyleCnt="0">
        <dgm:presLayoutVars>
          <dgm:chMax val="7"/>
          <dgm:chPref val="7"/>
          <dgm:dir/>
        </dgm:presLayoutVars>
      </dgm:prSet>
      <dgm:spPr/>
    </dgm:pt>
    <dgm:pt modelId="{F0430C43-6843-9D4A-B75C-AC53D999B4C6}" type="pres">
      <dgm:prSet presAssocID="{0563029D-3875-634D-B65E-DE6D194BCA92}" presName="Name1" presStyleCnt="0"/>
      <dgm:spPr/>
    </dgm:pt>
    <dgm:pt modelId="{86C134C0-5827-8A4A-822D-1976475F41C4}" type="pres">
      <dgm:prSet presAssocID="{0563029D-3875-634D-B65E-DE6D194BCA92}" presName="cycle" presStyleCnt="0"/>
      <dgm:spPr/>
    </dgm:pt>
    <dgm:pt modelId="{53011C87-CC82-2E4B-A22B-A9152FC31324}" type="pres">
      <dgm:prSet presAssocID="{0563029D-3875-634D-B65E-DE6D194BCA92}" presName="srcNode" presStyleLbl="node1" presStyleIdx="0" presStyleCnt="7"/>
      <dgm:spPr/>
    </dgm:pt>
    <dgm:pt modelId="{4EA009AD-14E9-064F-B8DB-29E2D5A58610}" type="pres">
      <dgm:prSet presAssocID="{0563029D-3875-634D-B65E-DE6D194BCA92}" presName="conn" presStyleLbl="parChTrans1D2" presStyleIdx="0" presStyleCnt="1"/>
      <dgm:spPr/>
    </dgm:pt>
    <dgm:pt modelId="{9DE70755-DEDD-FD45-A4CF-DD9C35F87B40}" type="pres">
      <dgm:prSet presAssocID="{0563029D-3875-634D-B65E-DE6D194BCA92}" presName="extraNode" presStyleLbl="node1" presStyleIdx="0" presStyleCnt="7"/>
      <dgm:spPr/>
    </dgm:pt>
    <dgm:pt modelId="{887519A5-62DA-9A43-ADD6-91265638328B}" type="pres">
      <dgm:prSet presAssocID="{0563029D-3875-634D-B65E-DE6D194BCA92}" presName="dstNode" presStyleLbl="node1" presStyleIdx="0" presStyleCnt="7"/>
      <dgm:spPr/>
    </dgm:pt>
    <dgm:pt modelId="{BBE2C9B7-CDEC-864C-B89C-FF09590A81B7}" type="pres">
      <dgm:prSet presAssocID="{2FEAD467-4C0E-8047-9D6E-4A5337827FFD}" presName="text_1" presStyleLbl="node1" presStyleIdx="0" presStyleCnt="7">
        <dgm:presLayoutVars>
          <dgm:bulletEnabled val="1"/>
        </dgm:presLayoutVars>
      </dgm:prSet>
      <dgm:spPr/>
    </dgm:pt>
    <dgm:pt modelId="{707912D7-A07E-3B44-85C2-601C578A0435}" type="pres">
      <dgm:prSet presAssocID="{2FEAD467-4C0E-8047-9D6E-4A5337827FFD}" presName="accent_1" presStyleCnt="0"/>
      <dgm:spPr/>
    </dgm:pt>
    <dgm:pt modelId="{40F6AB6E-0A4D-0B43-BD44-07EB21F95934}" type="pres">
      <dgm:prSet presAssocID="{2FEAD467-4C0E-8047-9D6E-4A5337827FFD}" presName="accentRepeatNode" presStyleLbl="solidFgAcc1" presStyleIdx="0" presStyleCnt="7"/>
      <dgm:spPr/>
    </dgm:pt>
    <dgm:pt modelId="{48499AED-0642-AF41-A225-3569417CF03E}" type="pres">
      <dgm:prSet presAssocID="{6CDB83F5-6C27-F64D-8768-D5FCC5F6CEB6}" presName="text_2" presStyleLbl="node1" presStyleIdx="1" presStyleCnt="7">
        <dgm:presLayoutVars>
          <dgm:bulletEnabled val="1"/>
        </dgm:presLayoutVars>
      </dgm:prSet>
      <dgm:spPr/>
    </dgm:pt>
    <dgm:pt modelId="{3135C7AD-B350-E74A-90CE-0391F114CA81}" type="pres">
      <dgm:prSet presAssocID="{6CDB83F5-6C27-F64D-8768-D5FCC5F6CEB6}" presName="accent_2" presStyleCnt="0"/>
      <dgm:spPr/>
    </dgm:pt>
    <dgm:pt modelId="{F8F23227-61A9-5649-8FEC-58D158D479E5}" type="pres">
      <dgm:prSet presAssocID="{6CDB83F5-6C27-F64D-8768-D5FCC5F6CEB6}" presName="accentRepeatNode" presStyleLbl="solidFgAcc1" presStyleIdx="1" presStyleCnt="7"/>
      <dgm:spPr/>
    </dgm:pt>
    <dgm:pt modelId="{D4FF33F6-F691-9A4D-A7B0-32F8C9348EF2}" type="pres">
      <dgm:prSet presAssocID="{D89F92B8-5C52-AE44-85F8-15DC4A8864FB}" presName="text_3" presStyleLbl="node1" presStyleIdx="2" presStyleCnt="7">
        <dgm:presLayoutVars>
          <dgm:bulletEnabled val="1"/>
        </dgm:presLayoutVars>
      </dgm:prSet>
      <dgm:spPr/>
    </dgm:pt>
    <dgm:pt modelId="{800994EB-3938-8C4D-AD58-7D28A8659D6C}" type="pres">
      <dgm:prSet presAssocID="{D89F92B8-5C52-AE44-85F8-15DC4A8864FB}" presName="accent_3" presStyleCnt="0"/>
      <dgm:spPr/>
    </dgm:pt>
    <dgm:pt modelId="{850E78BB-2596-AB42-AD0B-4682B3F8866A}" type="pres">
      <dgm:prSet presAssocID="{D89F92B8-5C52-AE44-85F8-15DC4A8864FB}" presName="accentRepeatNode" presStyleLbl="solidFgAcc1" presStyleIdx="2" presStyleCnt="7"/>
      <dgm:spPr/>
    </dgm:pt>
    <dgm:pt modelId="{0B125661-BC90-E245-91C2-DD459C949A27}" type="pres">
      <dgm:prSet presAssocID="{CA3F4E61-15DD-634B-9B3E-70DA3111F5EF}" presName="text_4" presStyleLbl="node1" presStyleIdx="3" presStyleCnt="7">
        <dgm:presLayoutVars>
          <dgm:bulletEnabled val="1"/>
        </dgm:presLayoutVars>
      </dgm:prSet>
      <dgm:spPr/>
    </dgm:pt>
    <dgm:pt modelId="{7B22059B-73E6-2D40-A964-80A94D81F10B}" type="pres">
      <dgm:prSet presAssocID="{CA3F4E61-15DD-634B-9B3E-70DA3111F5EF}" presName="accent_4" presStyleCnt="0"/>
      <dgm:spPr/>
    </dgm:pt>
    <dgm:pt modelId="{4204EF94-DF65-A44D-B693-0409F048A941}" type="pres">
      <dgm:prSet presAssocID="{CA3F4E61-15DD-634B-9B3E-70DA3111F5EF}" presName="accentRepeatNode" presStyleLbl="solidFgAcc1" presStyleIdx="3" presStyleCnt="7"/>
      <dgm:spPr/>
    </dgm:pt>
    <dgm:pt modelId="{40D01934-884C-7E4B-BC4B-67930661E58A}" type="pres">
      <dgm:prSet presAssocID="{83C8971D-563E-2647-9527-C02188DFA7D0}" presName="text_5" presStyleLbl="node1" presStyleIdx="4" presStyleCnt="7">
        <dgm:presLayoutVars>
          <dgm:bulletEnabled val="1"/>
        </dgm:presLayoutVars>
      </dgm:prSet>
      <dgm:spPr/>
    </dgm:pt>
    <dgm:pt modelId="{A48F9F64-6CF5-2E44-BCAB-8AEEF26814FF}" type="pres">
      <dgm:prSet presAssocID="{83C8971D-563E-2647-9527-C02188DFA7D0}" presName="accent_5" presStyleCnt="0"/>
      <dgm:spPr/>
    </dgm:pt>
    <dgm:pt modelId="{9EBA45DE-6EE9-DA45-81C9-EB660EC30443}" type="pres">
      <dgm:prSet presAssocID="{83C8971D-563E-2647-9527-C02188DFA7D0}" presName="accentRepeatNode" presStyleLbl="solidFgAcc1" presStyleIdx="4" presStyleCnt="7"/>
      <dgm:spPr/>
    </dgm:pt>
    <dgm:pt modelId="{26B5BE2D-4325-064F-8D9B-8D07309B7601}" type="pres">
      <dgm:prSet presAssocID="{13AD3DF7-AFE8-0344-A4FA-B426968CE943}" presName="text_6" presStyleLbl="node1" presStyleIdx="5" presStyleCnt="7">
        <dgm:presLayoutVars>
          <dgm:bulletEnabled val="1"/>
        </dgm:presLayoutVars>
      </dgm:prSet>
      <dgm:spPr/>
    </dgm:pt>
    <dgm:pt modelId="{0B450862-E45F-3B46-A0CF-8BA3A9645CFC}" type="pres">
      <dgm:prSet presAssocID="{13AD3DF7-AFE8-0344-A4FA-B426968CE943}" presName="accent_6" presStyleCnt="0"/>
      <dgm:spPr/>
    </dgm:pt>
    <dgm:pt modelId="{D0738C90-53F6-5942-8B30-545E1AD7F073}" type="pres">
      <dgm:prSet presAssocID="{13AD3DF7-AFE8-0344-A4FA-B426968CE943}" presName="accentRepeatNode" presStyleLbl="solidFgAcc1" presStyleIdx="5" presStyleCnt="7"/>
      <dgm:spPr/>
    </dgm:pt>
    <dgm:pt modelId="{97349B06-95AF-8543-9E3A-F48E74214F4C}" type="pres">
      <dgm:prSet presAssocID="{19F91EC8-92AF-044E-8BE2-B4C96104DAD9}" presName="text_7" presStyleLbl="node1" presStyleIdx="6" presStyleCnt="7">
        <dgm:presLayoutVars>
          <dgm:bulletEnabled val="1"/>
        </dgm:presLayoutVars>
      </dgm:prSet>
      <dgm:spPr/>
    </dgm:pt>
    <dgm:pt modelId="{BF8E5FCE-1245-E446-8EC7-4D40E6EE8903}" type="pres">
      <dgm:prSet presAssocID="{19F91EC8-92AF-044E-8BE2-B4C96104DAD9}" presName="accent_7" presStyleCnt="0"/>
      <dgm:spPr/>
    </dgm:pt>
    <dgm:pt modelId="{C57EEAE6-B27A-A741-A52B-3D01DAA81B3A}" type="pres">
      <dgm:prSet presAssocID="{19F91EC8-92AF-044E-8BE2-B4C96104DAD9}" presName="accentRepeatNode" presStyleLbl="solidFgAcc1" presStyleIdx="6" presStyleCnt="7"/>
      <dgm:spPr/>
    </dgm:pt>
  </dgm:ptLst>
  <dgm:cxnLst>
    <dgm:cxn modelId="{DE946112-4265-5546-8A22-5734A5AA596C}" type="presOf" srcId="{2FEAD467-4C0E-8047-9D6E-4A5337827FFD}" destId="{BBE2C9B7-CDEC-864C-B89C-FF09590A81B7}" srcOrd="0" destOrd="0" presId="urn:microsoft.com/office/officeart/2008/layout/VerticalCurvedList"/>
    <dgm:cxn modelId="{196B1D28-3A17-D14D-AFF3-40F924603E01}" type="presOf" srcId="{D89F92B8-5C52-AE44-85F8-15DC4A8864FB}" destId="{D4FF33F6-F691-9A4D-A7B0-32F8C9348EF2}" srcOrd="0" destOrd="0" presId="urn:microsoft.com/office/officeart/2008/layout/VerticalCurvedList"/>
    <dgm:cxn modelId="{FFFE7960-DE95-1142-B78D-D31EC02A2867}" type="presOf" srcId="{83C8971D-563E-2647-9527-C02188DFA7D0}" destId="{40D01934-884C-7E4B-BC4B-67930661E58A}" srcOrd="0" destOrd="0" presId="urn:microsoft.com/office/officeart/2008/layout/VerticalCurvedList"/>
    <dgm:cxn modelId="{F119C545-D91F-604F-9B7D-AF7D6A6E2A07}" srcId="{0563029D-3875-634D-B65E-DE6D194BCA92}" destId="{2FEAD467-4C0E-8047-9D6E-4A5337827FFD}" srcOrd="0" destOrd="0" parTransId="{0F13EB89-47BB-2840-B789-34E0E5F4FBBF}" sibTransId="{F4A51E75-E3D8-EC44-9F40-DD4BE3A60BFA}"/>
    <dgm:cxn modelId="{551A216C-2D6E-EE48-B554-51749DDB3B45}" type="presOf" srcId="{CA3F4E61-15DD-634B-9B3E-70DA3111F5EF}" destId="{0B125661-BC90-E245-91C2-DD459C949A27}" srcOrd="0" destOrd="0" presId="urn:microsoft.com/office/officeart/2008/layout/VerticalCurvedList"/>
    <dgm:cxn modelId="{65C53351-AA76-7D4D-9ABA-ACA1826BD0FC}" srcId="{0563029D-3875-634D-B65E-DE6D194BCA92}" destId="{13AD3DF7-AFE8-0344-A4FA-B426968CE943}" srcOrd="5" destOrd="0" parTransId="{622B1FD2-04FE-A749-813C-9188B52C3E44}" sibTransId="{DF4EEA0E-FE4F-7C44-A53F-51711F6366DB}"/>
    <dgm:cxn modelId="{F5F62F53-BD54-F546-9DBF-3881BEB77353}" srcId="{0563029D-3875-634D-B65E-DE6D194BCA92}" destId="{19F91EC8-92AF-044E-8BE2-B4C96104DAD9}" srcOrd="6" destOrd="0" parTransId="{16D60DB2-92DC-8244-A3C7-09B6AA8F7297}" sibTransId="{50CDF0B4-4582-4E40-A7DB-B6D70C7BC518}"/>
    <dgm:cxn modelId="{29AB435A-E210-9649-B385-D940B5999FCA}" srcId="{0563029D-3875-634D-B65E-DE6D194BCA92}" destId="{D89F92B8-5C52-AE44-85F8-15DC4A8864FB}" srcOrd="2" destOrd="0" parTransId="{A9790F1D-ACD7-FD4B-A426-C409BE7C8A05}" sibTransId="{62A19C28-5776-0E4D-BA1B-9B5B891F84E3}"/>
    <dgm:cxn modelId="{3774B57C-668B-7C4F-9C1E-0118504572D4}" srcId="{0563029D-3875-634D-B65E-DE6D194BCA92}" destId="{6CDB83F5-6C27-F64D-8768-D5FCC5F6CEB6}" srcOrd="1" destOrd="0" parTransId="{D66A5266-8253-2845-B657-B69BA56A6B8B}" sibTransId="{B4FCBAFC-739A-AE48-B909-75CF8DD6BBD5}"/>
    <dgm:cxn modelId="{42C43C8E-2976-F74C-A341-BEFB6617EA49}" srcId="{0563029D-3875-634D-B65E-DE6D194BCA92}" destId="{83C8971D-563E-2647-9527-C02188DFA7D0}" srcOrd="4" destOrd="0" parTransId="{2CAAA996-E9E1-BD40-8B82-9423F5CF12C8}" sibTransId="{3A1A79DD-EED7-E445-B5DE-4FC3D62EEA5F}"/>
    <dgm:cxn modelId="{ACCBB0B4-CEE5-8F4F-B820-DC56C31C28CA}" type="presOf" srcId="{F4A51E75-E3D8-EC44-9F40-DD4BE3A60BFA}" destId="{4EA009AD-14E9-064F-B8DB-29E2D5A58610}" srcOrd="0" destOrd="0" presId="urn:microsoft.com/office/officeart/2008/layout/VerticalCurvedList"/>
    <dgm:cxn modelId="{A04602B7-18A8-0D46-8CA2-BE48E76122E5}" type="presOf" srcId="{13AD3DF7-AFE8-0344-A4FA-B426968CE943}" destId="{26B5BE2D-4325-064F-8D9B-8D07309B7601}" srcOrd="0" destOrd="0" presId="urn:microsoft.com/office/officeart/2008/layout/VerticalCurvedList"/>
    <dgm:cxn modelId="{EDCE45C4-EB1B-D84D-B87C-C650A440CC4F}" type="presOf" srcId="{0563029D-3875-634D-B65E-DE6D194BCA92}" destId="{FC1F7989-0F18-4743-AF99-AD8C0C50354B}" srcOrd="0" destOrd="0" presId="urn:microsoft.com/office/officeart/2008/layout/VerticalCurvedList"/>
    <dgm:cxn modelId="{B7CE3CDE-06B5-7345-B368-73F19EC2116B}" type="presOf" srcId="{6CDB83F5-6C27-F64D-8768-D5FCC5F6CEB6}" destId="{48499AED-0642-AF41-A225-3569417CF03E}" srcOrd="0" destOrd="0" presId="urn:microsoft.com/office/officeart/2008/layout/VerticalCurvedList"/>
    <dgm:cxn modelId="{DEA6E4EB-D98B-D04D-A66C-0068092F8DEB}" srcId="{0563029D-3875-634D-B65E-DE6D194BCA92}" destId="{CA3F4E61-15DD-634B-9B3E-70DA3111F5EF}" srcOrd="3" destOrd="0" parTransId="{A9F72D47-A320-AF43-B929-6D1B62D67581}" sibTransId="{53BAA6BA-CC0D-744E-85D9-2BB7143D55DA}"/>
    <dgm:cxn modelId="{176851FC-5863-2B4B-B778-A566410C8C28}" type="presOf" srcId="{19F91EC8-92AF-044E-8BE2-B4C96104DAD9}" destId="{97349B06-95AF-8543-9E3A-F48E74214F4C}" srcOrd="0" destOrd="0" presId="urn:microsoft.com/office/officeart/2008/layout/VerticalCurvedList"/>
    <dgm:cxn modelId="{9BA1AB80-C10C-284E-B881-920B5A3EE7B9}" type="presParOf" srcId="{FC1F7989-0F18-4743-AF99-AD8C0C50354B}" destId="{F0430C43-6843-9D4A-B75C-AC53D999B4C6}" srcOrd="0" destOrd="0" presId="urn:microsoft.com/office/officeart/2008/layout/VerticalCurvedList"/>
    <dgm:cxn modelId="{15C53E75-A84A-CD46-9CC2-3E418B3236D0}" type="presParOf" srcId="{F0430C43-6843-9D4A-B75C-AC53D999B4C6}" destId="{86C134C0-5827-8A4A-822D-1976475F41C4}" srcOrd="0" destOrd="0" presId="urn:microsoft.com/office/officeart/2008/layout/VerticalCurvedList"/>
    <dgm:cxn modelId="{F1464F89-B000-8747-923D-B85B7DDE1F69}" type="presParOf" srcId="{86C134C0-5827-8A4A-822D-1976475F41C4}" destId="{53011C87-CC82-2E4B-A22B-A9152FC31324}" srcOrd="0" destOrd="0" presId="urn:microsoft.com/office/officeart/2008/layout/VerticalCurvedList"/>
    <dgm:cxn modelId="{B24D4696-C227-FC4C-9104-B3DBD12D1556}" type="presParOf" srcId="{86C134C0-5827-8A4A-822D-1976475F41C4}" destId="{4EA009AD-14E9-064F-B8DB-29E2D5A58610}" srcOrd="1" destOrd="0" presId="urn:microsoft.com/office/officeart/2008/layout/VerticalCurvedList"/>
    <dgm:cxn modelId="{494BCAFF-1D24-AE4A-BD75-CC1991DDF53F}" type="presParOf" srcId="{86C134C0-5827-8A4A-822D-1976475F41C4}" destId="{9DE70755-DEDD-FD45-A4CF-DD9C35F87B40}" srcOrd="2" destOrd="0" presId="urn:microsoft.com/office/officeart/2008/layout/VerticalCurvedList"/>
    <dgm:cxn modelId="{BCC2CC30-DD7B-044A-A07B-FA4EA81AD5FE}" type="presParOf" srcId="{86C134C0-5827-8A4A-822D-1976475F41C4}" destId="{887519A5-62DA-9A43-ADD6-91265638328B}" srcOrd="3" destOrd="0" presId="urn:microsoft.com/office/officeart/2008/layout/VerticalCurvedList"/>
    <dgm:cxn modelId="{52758906-DACC-D449-AEC1-06F3F107FE76}" type="presParOf" srcId="{F0430C43-6843-9D4A-B75C-AC53D999B4C6}" destId="{BBE2C9B7-CDEC-864C-B89C-FF09590A81B7}" srcOrd="1" destOrd="0" presId="urn:microsoft.com/office/officeart/2008/layout/VerticalCurvedList"/>
    <dgm:cxn modelId="{030F06D4-AFE1-1A41-A114-99B5AABB0A34}" type="presParOf" srcId="{F0430C43-6843-9D4A-B75C-AC53D999B4C6}" destId="{707912D7-A07E-3B44-85C2-601C578A0435}" srcOrd="2" destOrd="0" presId="urn:microsoft.com/office/officeart/2008/layout/VerticalCurvedList"/>
    <dgm:cxn modelId="{2BB31EFA-E861-DF49-8BD6-AF12690F232B}" type="presParOf" srcId="{707912D7-A07E-3B44-85C2-601C578A0435}" destId="{40F6AB6E-0A4D-0B43-BD44-07EB21F95934}" srcOrd="0" destOrd="0" presId="urn:microsoft.com/office/officeart/2008/layout/VerticalCurvedList"/>
    <dgm:cxn modelId="{DD46A7BA-3F38-3349-8AFE-D3AB3B0E5D8D}" type="presParOf" srcId="{F0430C43-6843-9D4A-B75C-AC53D999B4C6}" destId="{48499AED-0642-AF41-A225-3569417CF03E}" srcOrd="3" destOrd="0" presId="urn:microsoft.com/office/officeart/2008/layout/VerticalCurvedList"/>
    <dgm:cxn modelId="{826FE492-2352-7B43-A204-5D1759CCCD3E}" type="presParOf" srcId="{F0430C43-6843-9D4A-B75C-AC53D999B4C6}" destId="{3135C7AD-B350-E74A-90CE-0391F114CA81}" srcOrd="4" destOrd="0" presId="urn:microsoft.com/office/officeart/2008/layout/VerticalCurvedList"/>
    <dgm:cxn modelId="{D52B5B33-8E09-1140-AE96-AA8FFCE7DC35}" type="presParOf" srcId="{3135C7AD-B350-E74A-90CE-0391F114CA81}" destId="{F8F23227-61A9-5649-8FEC-58D158D479E5}" srcOrd="0" destOrd="0" presId="urn:microsoft.com/office/officeart/2008/layout/VerticalCurvedList"/>
    <dgm:cxn modelId="{EAB7CB45-8DBA-1D43-A9CC-0B17AB8910AF}" type="presParOf" srcId="{F0430C43-6843-9D4A-B75C-AC53D999B4C6}" destId="{D4FF33F6-F691-9A4D-A7B0-32F8C9348EF2}" srcOrd="5" destOrd="0" presId="urn:microsoft.com/office/officeart/2008/layout/VerticalCurvedList"/>
    <dgm:cxn modelId="{62C6AD01-5EB5-2140-BB1C-FC2A1D474DF8}" type="presParOf" srcId="{F0430C43-6843-9D4A-B75C-AC53D999B4C6}" destId="{800994EB-3938-8C4D-AD58-7D28A8659D6C}" srcOrd="6" destOrd="0" presId="urn:microsoft.com/office/officeart/2008/layout/VerticalCurvedList"/>
    <dgm:cxn modelId="{A94A0939-E12A-F44D-81FE-43E31A9BA670}" type="presParOf" srcId="{800994EB-3938-8C4D-AD58-7D28A8659D6C}" destId="{850E78BB-2596-AB42-AD0B-4682B3F8866A}" srcOrd="0" destOrd="0" presId="urn:microsoft.com/office/officeart/2008/layout/VerticalCurvedList"/>
    <dgm:cxn modelId="{3AC10292-5F2A-9D46-A40E-7DF2376265E0}" type="presParOf" srcId="{F0430C43-6843-9D4A-B75C-AC53D999B4C6}" destId="{0B125661-BC90-E245-91C2-DD459C949A27}" srcOrd="7" destOrd="0" presId="urn:microsoft.com/office/officeart/2008/layout/VerticalCurvedList"/>
    <dgm:cxn modelId="{3C91405B-3FE7-1044-8E9B-E689596CDC3A}" type="presParOf" srcId="{F0430C43-6843-9D4A-B75C-AC53D999B4C6}" destId="{7B22059B-73E6-2D40-A964-80A94D81F10B}" srcOrd="8" destOrd="0" presId="urn:microsoft.com/office/officeart/2008/layout/VerticalCurvedList"/>
    <dgm:cxn modelId="{D6C29A8B-8DE4-C941-814A-8C2791137A3A}" type="presParOf" srcId="{7B22059B-73E6-2D40-A964-80A94D81F10B}" destId="{4204EF94-DF65-A44D-B693-0409F048A941}" srcOrd="0" destOrd="0" presId="urn:microsoft.com/office/officeart/2008/layout/VerticalCurvedList"/>
    <dgm:cxn modelId="{4842CABC-2433-EC44-A402-F78CB0C3C63C}" type="presParOf" srcId="{F0430C43-6843-9D4A-B75C-AC53D999B4C6}" destId="{40D01934-884C-7E4B-BC4B-67930661E58A}" srcOrd="9" destOrd="0" presId="urn:microsoft.com/office/officeart/2008/layout/VerticalCurvedList"/>
    <dgm:cxn modelId="{7FD2F1B8-02B3-0249-8FB8-04EC8F2C34FD}" type="presParOf" srcId="{F0430C43-6843-9D4A-B75C-AC53D999B4C6}" destId="{A48F9F64-6CF5-2E44-BCAB-8AEEF26814FF}" srcOrd="10" destOrd="0" presId="urn:microsoft.com/office/officeart/2008/layout/VerticalCurvedList"/>
    <dgm:cxn modelId="{28973422-19A1-BB4B-BF8A-6EF16CC4A84E}" type="presParOf" srcId="{A48F9F64-6CF5-2E44-BCAB-8AEEF26814FF}" destId="{9EBA45DE-6EE9-DA45-81C9-EB660EC30443}" srcOrd="0" destOrd="0" presId="urn:microsoft.com/office/officeart/2008/layout/VerticalCurvedList"/>
    <dgm:cxn modelId="{E5FA9F1C-D1A8-6A42-A0EB-84C138C70BDE}" type="presParOf" srcId="{F0430C43-6843-9D4A-B75C-AC53D999B4C6}" destId="{26B5BE2D-4325-064F-8D9B-8D07309B7601}" srcOrd="11" destOrd="0" presId="urn:microsoft.com/office/officeart/2008/layout/VerticalCurvedList"/>
    <dgm:cxn modelId="{19CA9619-A946-1F42-9C7B-644EA4ADADB5}" type="presParOf" srcId="{F0430C43-6843-9D4A-B75C-AC53D999B4C6}" destId="{0B450862-E45F-3B46-A0CF-8BA3A9645CFC}" srcOrd="12" destOrd="0" presId="urn:microsoft.com/office/officeart/2008/layout/VerticalCurvedList"/>
    <dgm:cxn modelId="{A206E412-C119-BB45-BB61-52C3050D9EB8}" type="presParOf" srcId="{0B450862-E45F-3B46-A0CF-8BA3A9645CFC}" destId="{D0738C90-53F6-5942-8B30-545E1AD7F073}" srcOrd="0" destOrd="0" presId="urn:microsoft.com/office/officeart/2008/layout/VerticalCurvedList"/>
    <dgm:cxn modelId="{10222694-61B9-844D-AD72-139730357142}" type="presParOf" srcId="{F0430C43-6843-9D4A-B75C-AC53D999B4C6}" destId="{97349B06-95AF-8543-9E3A-F48E74214F4C}" srcOrd="13" destOrd="0" presId="urn:microsoft.com/office/officeart/2008/layout/VerticalCurvedList"/>
    <dgm:cxn modelId="{656A5E79-B558-3E4F-8875-D4530E6E6FD4}" type="presParOf" srcId="{F0430C43-6843-9D4A-B75C-AC53D999B4C6}" destId="{BF8E5FCE-1245-E446-8EC7-4D40E6EE8903}" srcOrd="14" destOrd="0" presId="urn:microsoft.com/office/officeart/2008/layout/VerticalCurvedList"/>
    <dgm:cxn modelId="{C34F9691-3354-D34F-BDF8-3D5DF68E4951}" type="presParOf" srcId="{BF8E5FCE-1245-E446-8EC7-4D40E6EE8903}" destId="{C57EEAE6-B27A-A741-A52B-3D01DAA81B3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913F29-867F-EA41-8BE1-8BD02102D169}" type="doc">
      <dgm:prSet loTypeId="urn:microsoft.com/office/officeart/2005/8/layout/process4" loCatId="" qsTypeId="urn:microsoft.com/office/officeart/2005/8/quickstyle/3D3" qsCatId="3D" csTypeId="urn:microsoft.com/office/officeart/2005/8/colors/accent4_5" csCatId="accent4" phldr="1"/>
      <dgm:spPr/>
      <dgm:t>
        <a:bodyPr/>
        <a:lstStyle/>
        <a:p>
          <a:endParaRPr lang="en-US"/>
        </a:p>
      </dgm:t>
    </dgm:pt>
    <dgm:pt modelId="{791B2960-1436-884B-8F88-482D8F78A5CD}">
      <dgm:prSet/>
      <dgm:spPr/>
      <dgm:t>
        <a:bodyPr/>
        <a:lstStyle/>
        <a:p>
          <a:pPr rtl="0"/>
          <a:r>
            <a:rPr lang="en-US" dirty="0"/>
            <a:t>Look out for your Student Aid Report (SAR)</a:t>
          </a:r>
        </a:p>
      </dgm:t>
    </dgm:pt>
    <dgm:pt modelId="{9E2C0090-B7D9-E146-9954-CD8BA3D4236F}" type="parTrans" cxnId="{B8245471-8B00-114F-B971-AA02ADEEFAA2}">
      <dgm:prSet/>
      <dgm:spPr/>
      <dgm:t>
        <a:bodyPr/>
        <a:lstStyle/>
        <a:p>
          <a:endParaRPr lang="en-US"/>
        </a:p>
      </dgm:t>
    </dgm:pt>
    <dgm:pt modelId="{A5CB7976-3739-2547-96C9-AD3081470562}" type="sibTrans" cxnId="{B8245471-8B00-114F-B971-AA02ADEEFAA2}">
      <dgm:prSet/>
      <dgm:spPr/>
      <dgm:t>
        <a:bodyPr/>
        <a:lstStyle/>
        <a:p>
          <a:endParaRPr lang="en-US"/>
        </a:p>
      </dgm:t>
    </dgm:pt>
    <dgm:pt modelId="{94B449E8-CB71-E04D-872D-F74A336DDAB9}">
      <dgm:prSet/>
      <dgm:spPr/>
      <dgm:t>
        <a:bodyPr/>
        <a:lstStyle/>
        <a:p>
          <a:pPr rtl="0"/>
          <a:r>
            <a:rPr lang="en-US"/>
            <a:t>Locate your Expected Family Contribution (EFC)</a:t>
          </a:r>
        </a:p>
      </dgm:t>
    </dgm:pt>
    <dgm:pt modelId="{67A33BBA-C426-A34B-B450-F39E57F7C4B3}" type="parTrans" cxnId="{4DFE1A19-C769-6048-BD89-ECF693316F26}">
      <dgm:prSet/>
      <dgm:spPr/>
      <dgm:t>
        <a:bodyPr/>
        <a:lstStyle/>
        <a:p>
          <a:endParaRPr lang="en-US"/>
        </a:p>
      </dgm:t>
    </dgm:pt>
    <dgm:pt modelId="{3851CBB0-AA0F-3440-B9DF-6424E7901D86}" type="sibTrans" cxnId="{4DFE1A19-C769-6048-BD89-ECF693316F26}">
      <dgm:prSet/>
      <dgm:spPr/>
      <dgm:t>
        <a:bodyPr/>
        <a:lstStyle/>
        <a:p>
          <a:endParaRPr lang="en-US"/>
        </a:p>
      </dgm:t>
    </dgm:pt>
    <dgm:pt modelId="{76EE508B-B9F5-BE42-BDC4-B8608E614880}">
      <dgm:prSet/>
      <dgm:spPr/>
      <dgm:t>
        <a:bodyPr/>
        <a:lstStyle/>
        <a:p>
          <a:pPr rtl="0"/>
          <a:r>
            <a:rPr lang="en-US" dirty="0"/>
            <a:t>Make corrections if needed</a:t>
          </a:r>
        </a:p>
      </dgm:t>
    </dgm:pt>
    <dgm:pt modelId="{FFB696AB-9501-0546-A6FE-35061CDA9753}" type="parTrans" cxnId="{3F63F4D9-8CAA-3B42-9ED3-9061FBBEB54B}">
      <dgm:prSet/>
      <dgm:spPr/>
      <dgm:t>
        <a:bodyPr/>
        <a:lstStyle/>
        <a:p>
          <a:endParaRPr lang="en-US"/>
        </a:p>
      </dgm:t>
    </dgm:pt>
    <dgm:pt modelId="{A7D2D8E9-2186-5E40-8DA0-7173DD2DCB78}" type="sibTrans" cxnId="{3F63F4D9-8CAA-3B42-9ED3-9061FBBEB54B}">
      <dgm:prSet/>
      <dgm:spPr/>
      <dgm:t>
        <a:bodyPr/>
        <a:lstStyle/>
        <a:p>
          <a:endParaRPr lang="en-US"/>
        </a:p>
      </dgm:t>
    </dgm:pt>
    <dgm:pt modelId="{AE75A436-A408-FF4A-A778-09EE457A9BC9}">
      <dgm:prSet/>
      <dgm:spPr/>
      <dgm:t>
        <a:bodyPr/>
        <a:lstStyle/>
        <a:p>
          <a:pPr rtl="0"/>
          <a:r>
            <a:rPr lang="en-US"/>
            <a:t>Review your financial aid history information</a:t>
          </a:r>
        </a:p>
      </dgm:t>
    </dgm:pt>
    <dgm:pt modelId="{06F97FE5-EF2D-C54E-A973-AF9BBDCFDCA2}" type="parTrans" cxnId="{BF9589B1-C9FD-B143-8F19-0E5F150C851E}">
      <dgm:prSet/>
      <dgm:spPr/>
      <dgm:t>
        <a:bodyPr/>
        <a:lstStyle/>
        <a:p>
          <a:endParaRPr lang="en-US"/>
        </a:p>
      </dgm:t>
    </dgm:pt>
    <dgm:pt modelId="{ECC3A870-2F96-154D-8BC4-7F430B31356C}" type="sibTrans" cxnId="{BF9589B1-C9FD-B143-8F19-0E5F150C851E}">
      <dgm:prSet/>
      <dgm:spPr/>
      <dgm:t>
        <a:bodyPr/>
        <a:lstStyle/>
        <a:p>
          <a:endParaRPr lang="en-US"/>
        </a:p>
      </dgm:t>
    </dgm:pt>
    <dgm:pt modelId="{F2A594BF-D72A-9449-9167-D9C16CFE7EF6}">
      <dgm:prSet/>
      <dgm:spPr/>
      <dgm:t>
        <a:bodyPr/>
        <a:lstStyle/>
        <a:p>
          <a:pPr rtl="0"/>
          <a:r>
            <a:rPr lang="en-US"/>
            <a:t>Double-check with your schools</a:t>
          </a:r>
        </a:p>
      </dgm:t>
    </dgm:pt>
    <dgm:pt modelId="{5F25F37B-DB98-6542-B6EC-273EF45797DC}" type="parTrans" cxnId="{18AC1669-E076-CB42-AA5D-7044526590C9}">
      <dgm:prSet/>
      <dgm:spPr/>
      <dgm:t>
        <a:bodyPr/>
        <a:lstStyle/>
        <a:p>
          <a:endParaRPr lang="en-US"/>
        </a:p>
      </dgm:t>
    </dgm:pt>
    <dgm:pt modelId="{329A1CD8-F2B5-8948-8422-9DBC1A8D7314}" type="sibTrans" cxnId="{18AC1669-E076-CB42-AA5D-7044526590C9}">
      <dgm:prSet/>
      <dgm:spPr/>
      <dgm:t>
        <a:bodyPr/>
        <a:lstStyle/>
        <a:p>
          <a:endParaRPr lang="en-US"/>
        </a:p>
      </dgm:t>
    </dgm:pt>
    <dgm:pt modelId="{9764D926-7905-7D40-830A-DD45172AB78E}" type="pres">
      <dgm:prSet presAssocID="{E9913F29-867F-EA41-8BE1-8BD02102D169}" presName="Name0" presStyleCnt="0">
        <dgm:presLayoutVars>
          <dgm:dir/>
          <dgm:animLvl val="lvl"/>
          <dgm:resizeHandles val="exact"/>
        </dgm:presLayoutVars>
      </dgm:prSet>
      <dgm:spPr/>
    </dgm:pt>
    <dgm:pt modelId="{86EEAF8D-B4F5-4844-B648-3407F416AB1F}" type="pres">
      <dgm:prSet presAssocID="{F2A594BF-D72A-9449-9167-D9C16CFE7EF6}" presName="boxAndChildren" presStyleCnt="0"/>
      <dgm:spPr/>
    </dgm:pt>
    <dgm:pt modelId="{44503968-6FCD-DD4E-AC20-1446DEB7F4F7}" type="pres">
      <dgm:prSet presAssocID="{F2A594BF-D72A-9449-9167-D9C16CFE7EF6}" presName="parentTextBox" presStyleLbl="node1" presStyleIdx="0" presStyleCnt="5"/>
      <dgm:spPr/>
    </dgm:pt>
    <dgm:pt modelId="{C95683C3-74B7-FE48-BD17-DEE19B4322F2}" type="pres">
      <dgm:prSet presAssocID="{ECC3A870-2F96-154D-8BC4-7F430B31356C}" presName="sp" presStyleCnt="0"/>
      <dgm:spPr/>
    </dgm:pt>
    <dgm:pt modelId="{5F46F209-7732-7341-9346-41CD9F4DDBCB}" type="pres">
      <dgm:prSet presAssocID="{AE75A436-A408-FF4A-A778-09EE457A9BC9}" presName="arrowAndChildren" presStyleCnt="0"/>
      <dgm:spPr/>
    </dgm:pt>
    <dgm:pt modelId="{81005640-8A3C-4E4A-99FC-BDBAC3785D51}" type="pres">
      <dgm:prSet presAssocID="{AE75A436-A408-FF4A-A778-09EE457A9BC9}" presName="parentTextArrow" presStyleLbl="node1" presStyleIdx="1" presStyleCnt="5"/>
      <dgm:spPr/>
    </dgm:pt>
    <dgm:pt modelId="{DE1C8323-2D65-0B46-A980-73D4C17983D8}" type="pres">
      <dgm:prSet presAssocID="{A7D2D8E9-2186-5E40-8DA0-7173DD2DCB78}" presName="sp" presStyleCnt="0"/>
      <dgm:spPr/>
    </dgm:pt>
    <dgm:pt modelId="{C94771DA-FC27-F540-921E-F4FAB4C433AF}" type="pres">
      <dgm:prSet presAssocID="{76EE508B-B9F5-BE42-BDC4-B8608E614880}" presName="arrowAndChildren" presStyleCnt="0"/>
      <dgm:spPr/>
    </dgm:pt>
    <dgm:pt modelId="{FF0D6EF3-EEC6-0A48-BC1A-7C049590A379}" type="pres">
      <dgm:prSet presAssocID="{76EE508B-B9F5-BE42-BDC4-B8608E614880}" presName="parentTextArrow" presStyleLbl="node1" presStyleIdx="2" presStyleCnt="5"/>
      <dgm:spPr/>
    </dgm:pt>
    <dgm:pt modelId="{B1AF9C15-3439-D342-B226-3D2A953628A3}" type="pres">
      <dgm:prSet presAssocID="{3851CBB0-AA0F-3440-B9DF-6424E7901D86}" presName="sp" presStyleCnt="0"/>
      <dgm:spPr/>
    </dgm:pt>
    <dgm:pt modelId="{DFD383A6-083A-904A-946D-5FBB43D02E76}" type="pres">
      <dgm:prSet presAssocID="{94B449E8-CB71-E04D-872D-F74A336DDAB9}" presName="arrowAndChildren" presStyleCnt="0"/>
      <dgm:spPr/>
    </dgm:pt>
    <dgm:pt modelId="{FFA36BE1-ADE6-F748-89CA-842798E95E31}" type="pres">
      <dgm:prSet presAssocID="{94B449E8-CB71-E04D-872D-F74A336DDAB9}" presName="parentTextArrow" presStyleLbl="node1" presStyleIdx="3" presStyleCnt="5"/>
      <dgm:spPr/>
    </dgm:pt>
    <dgm:pt modelId="{58B6E0FE-AE29-474B-9762-1D5C522EEBD5}" type="pres">
      <dgm:prSet presAssocID="{A5CB7976-3739-2547-96C9-AD3081470562}" presName="sp" presStyleCnt="0"/>
      <dgm:spPr/>
    </dgm:pt>
    <dgm:pt modelId="{04E81DD0-570B-794E-A59B-3B9B34845C42}" type="pres">
      <dgm:prSet presAssocID="{791B2960-1436-884B-8F88-482D8F78A5CD}" presName="arrowAndChildren" presStyleCnt="0"/>
      <dgm:spPr/>
    </dgm:pt>
    <dgm:pt modelId="{C6CCB95B-A0B0-3945-8334-B43EC4EA5914}" type="pres">
      <dgm:prSet presAssocID="{791B2960-1436-884B-8F88-482D8F78A5CD}" presName="parentTextArrow" presStyleLbl="node1" presStyleIdx="4" presStyleCnt="5"/>
      <dgm:spPr/>
    </dgm:pt>
  </dgm:ptLst>
  <dgm:cxnLst>
    <dgm:cxn modelId="{07A02009-AE86-014C-AB3F-84872AAB2630}" type="presOf" srcId="{76EE508B-B9F5-BE42-BDC4-B8608E614880}" destId="{FF0D6EF3-EEC6-0A48-BC1A-7C049590A379}" srcOrd="0" destOrd="0" presId="urn:microsoft.com/office/officeart/2005/8/layout/process4"/>
    <dgm:cxn modelId="{4DFE1A19-C769-6048-BD89-ECF693316F26}" srcId="{E9913F29-867F-EA41-8BE1-8BD02102D169}" destId="{94B449E8-CB71-E04D-872D-F74A336DDAB9}" srcOrd="1" destOrd="0" parTransId="{67A33BBA-C426-A34B-B450-F39E57F7C4B3}" sibTransId="{3851CBB0-AA0F-3440-B9DF-6424E7901D86}"/>
    <dgm:cxn modelId="{2A7D7B19-A007-364D-89CE-55182FB3BFAB}" type="presOf" srcId="{F2A594BF-D72A-9449-9167-D9C16CFE7EF6}" destId="{44503968-6FCD-DD4E-AC20-1446DEB7F4F7}" srcOrd="0" destOrd="0" presId="urn:microsoft.com/office/officeart/2005/8/layout/process4"/>
    <dgm:cxn modelId="{9F7F1549-8482-804B-A6E2-2BC2C64AA0C1}" type="presOf" srcId="{AE75A436-A408-FF4A-A778-09EE457A9BC9}" destId="{81005640-8A3C-4E4A-99FC-BDBAC3785D51}" srcOrd="0" destOrd="0" presId="urn:microsoft.com/office/officeart/2005/8/layout/process4"/>
    <dgm:cxn modelId="{18AC1669-E076-CB42-AA5D-7044526590C9}" srcId="{E9913F29-867F-EA41-8BE1-8BD02102D169}" destId="{F2A594BF-D72A-9449-9167-D9C16CFE7EF6}" srcOrd="4" destOrd="0" parTransId="{5F25F37B-DB98-6542-B6EC-273EF45797DC}" sibTransId="{329A1CD8-F2B5-8948-8422-9DBC1A8D7314}"/>
    <dgm:cxn modelId="{B8245471-8B00-114F-B971-AA02ADEEFAA2}" srcId="{E9913F29-867F-EA41-8BE1-8BD02102D169}" destId="{791B2960-1436-884B-8F88-482D8F78A5CD}" srcOrd="0" destOrd="0" parTransId="{9E2C0090-B7D9-E146-9954-CD8BA3D4236F}" sibTransId="{A5CB7976-3739-2547-96C9-AD3081470562}"/>
    <dgm:cxn modelId="{B97CFD82-FE5A-E546-9775-24282ABAA513}" type="presOf" srcId="{94B449E8-CB71-E04D-872D-F74A336DDAB9}" destId="{FFA36BE1-ADE6-F748-89CA-842798E95E31}" srcOrd="0" destOrd="0" presId="urn:microsoft.com/office/officeart/2005/8/layout/process4"/>
    <dgm:cxn modelId="{BF9589B1-C9FD-B143-8F19-0E5F150C851E}" srcId="{E9913F29-867F-EA41-8BE1-8BD02102D169}" destId="{AE75A436-A408-FF4A-A778-09EE457A9BC9}" srcOrd="3" destOrd="0" parTransId="{06F97FE5-EF2D-C54E-A973-AF9BBDCFDCA2}" sibTransId="{ECC3A870-2F96-154D-8BC4-7F430B31356C}"/>
    <dgm:cxn modelId="{965783CB-1F65-8448-9328-161CDE740E93}" type="presOf" srcId="{791B2960-1436-884B-8F88-482D8F78A5CD}" destId="{C6CCB95B-A0B0-3945-8334-B43EC4EA5914}" srcOrd="0" destOrd="0" presId="urn:microsoft.com/office/officeart/2005/8/layout/process4"/>
    <dgm:cxn modelId="{3F63F4D9-8CAA-3B42-9ED3-9061FBBEB54B}" srcId="{E9913F29-867F-EA41-8BE1-8BD02102D169}" destId="{76EE508B-B9F5-BE42-BDC4-B8608E614880}" srcOrd="2" destOrd="0" parTransId="{FFB696AB-9501-0546-A6FE-35061CDA9753}" sibTransId="{A7D2D8E9-2186-5E40-8DA0-7173DD2DCB78}"/>
    <dgm:cxn modelId="{CBBBB3FC-961C-4348-B619-B4A069D6A931}" type="presOf" srcId="{E9913F29-867F-EA41-8BE1-8BD02102D169}" destId="{9764D926-7905-7D40-830A-DD45172AB78E}" srcOrd="0" destOrd="0" presId="urn:microsoft.com/office/officeart/2005/8/layout/process4"/>
    <dgm:cxn modelId="{5D65A7B3-2151-8B40-8DC7-07F0019367CB}" type="presParOf" srcId="{9764D926-7905-7D40-830A-DD45172AB78E}" destId="{86EEAF8D-B4F5-4844-B648-3407F416AB1F}" srcOrd="0" destOrd="0" presId="urn:microsoft.com/office/officeart/2005/8/layout/process4"/>
    <dgm:cxn modelId="{68E4259F-31EA-5745-AD18-6E970C670074}" type="presParOf" srcId="{86EEAF8D-B4F5-4844-B648-3407F416AB1F}" destId="{44503968-6FCD-DD4E-AC20-1446DEB7F4F7}" srcOrd="0" destOrd="0" presId="urn:microsoft.com/office/officeart/2005/8/layout/process4"/>
    <dgm:cxn modelId="{81751CB6-59AE-BB4F-BF49-92FFC9A212AD}" type="presParOf" srcId="{9764D926-7905-7D40-830A-DD45172AB78E}" destId="{C95683C3-74B7-FE48-BD17-DEE19B4322F2}" srcOrd="1" destOrd="0" presId="urn:microsoft.com/office/officeart/2005/8/layout/process4"/>
    <dgm:cxn modelId="{1F4203F8-405C-3941-A897-7E109FCE16B0}" type="presParOf" srcId="{9764D926-7905-7D40-830A-DD45172AB78E}" destId="{5F46F209-7732-7341-9346-41CD9F4DDBCB}" srcOrd="2" destOrd="0" presId="urn:microsoft.com/office/officeart/2005/8/layout/process4"/>
    <dgm:cxn modelId="{6F824914-1545-CF44-ADC7-7496AC45A81F}" type="presParOf" srcId="{5F46F209-7732-7341-9346-41CD9F4DDBCB}" destId="{81005640-8A3C-4E4A-99FC-BDBAC3785D51}" srcOrd="0" destOrd="0" presId="urn:microsoft.com/office/officeart/2005/8/layout/process4"/>
    <dgm:cxn modelId="{C0DE90D0-6064-004E-864B-3C882659E020}" type="presParOf" srcId="{9764D926-7905-7D40-830A-DD45172AB78E}" destId="{DE1C8323-2D65-0B46-A980-73D4C17983D8}" srcOrd="3" destOrd="0" presId="urn:microsoft.com/office/officeart/2005/8/layout/process4"/>
    <dgm:cxn modelId="{E9E75611-B0EA-584C-AC18-0EDDBE6D63DE}" type="presParOf" srcId="{9764D926-7905-7D40-830A-DD45172AB78E}" destId="{C94771DA-FC27-F540-921E-F4FAB4C433AF}" srcOrd="4" destOrd="0" presId="urn:microsoft.com/office/officeart/2005/8/layout/process4"/>
    <dgm:cxn modelId="{ED2D5AD8-A3DB-2240-9B68-E7528B4B2B25}" type="presParOf" srcId="{C94771DA-FC27-F540-921E-F4FAB4C433AF}" destId="{FF0D6EF3-EEC6-0A48-BC1A-7C049590A379}" srcOrd="0" destOrd="0" presId="urn:microsoft.com/office/officeart/2005/8/layout/process4"/>
    <dgm:cxn modelId="{5625D37B-16DB-9947-B6C1-4D870BA94C63}" type="presParOf" srcId="{9764D926-7905-7D40-830A-DD45172AB78E}" destId="{B1AF9C15-3439-D342-B226-3D2A953628A3}" srcOrd="5" destOrd="0" presId="urn:microsoft.com/office/officeart/2005/8/layout/process4"/>
    <dgm:cxn modelId="{FBE1EF03-0988-5140-9743-87F2C732994A}" type="presParOf" srcId="{9764D926-7905-7D40-830A-DD45172AB78E}" destId="{DFD383A6-083A-904A-946D-5FBB43D02E76}" srcOrd="6" destOrd="0" presId="urn:microsoft.com/office/officeart/2005/8/layout/process4"/>
    <dgm:cxn modelId="{3B32BFBA-7170-0F43-BAAE-D84E2E461F8C}" type="presParOf" srcId="{DFD383A6-083A-904A-946D-5FBB43D02E76}" destId="{FFA36BE1-ADE6-F748-89CA-842798E95E31}" srcOrd="0" destOrd="0" presId="urn:microsoft.com/office/officeart/2005/8/layout/process4"/>
    <dgm:cxn modelId="{1C4120EC-626E-2842-9234-667BD05DAAC7}" type="presParOf" srcId="{9764D926-7905-7D40-830A-DD45172AB78E}" destId="{58B6E0FE-AE29-474B-9762-1D5C522EEBD5}" srcOrd="7" destOrd="0" presId="urn:microsoft.com/office/officeart/2005/8/layout/process4"/>
    <dgm:cxn modelId="{17DEDE08-B75D-BD45-A3DE-049707F64BD1}" type="presParOf" srcId="{9764D926-7905-7D40-830A-DD45172AB78E}" destId="{04E81DD0-570B-794E-A59B-3B9B34845C42}" srcOrd="8" destOrd="0" presId="urn:microsoft.com/office/officeart/2005/8/layout/process4"/>
    <dgm:cxn modelId="{EAED3CC9-D545-744A-A1D1-22D5A017EDD7}" type="presParOf" srcId="{04E81DD0-570B-794E-A59B-3B9B34845C42}" destId="{C6CCB95B-A0B0-3945-8334-B43EC4EA591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7B39E4-0013-8F4E-A912-6CAF0FDAE750}" type="doc">
      <dgm:prSet loTypeId="urn:microsoft.com/office/officeart/2005/8/layout/hChevron3" loCatId="" qsTypeId="urn:microsoft.com/office/officeart/2005/8/quickstyle/simple4" qsCatId="simple" csTypeId="urn:microsoft.com/office/officeart/2005/8/colors/accent6_5" csCatId="accent6" phldr="1"/>
      <dgm:spPr/>
      <dgm:t>
        <a:bodyPr/>
        <a:lstStyle/>
        <a:p>
          <a:endParaRPr lang="en-US"/>
        </a:p>
      </dgm:t>
    </dgm:pt>
    <dgm:pt modelId="{598D89CD-05B2-E741-B84F-B39D37F592D1}">
      <dgm:prSet phldrT="[Text]"/>
      <dgm:spPr/>
      <dgm:t>
        <a:bodyPr/>
        <a:lstStyle/>
        <a:p>
          <a:r>
            <a:rPr lang="en-US" dirty="0"/>
            <a:t>Research &amp; Apply for Scholarships</a:t>
          </a:r>
        </a:p>
      </dgm:t>
    </dgm:pt>
    <dgm:pt modelId="{038D1BB0-538D-CE4D-9194-59E9462F88CE}" type="parTrans" cxnId="{B3334ECB-4785-E84A-94CA-C676E0063B58}">
      <dgm:prSet/>
      <dgm:spPr/>
      <dgm:t>
        <a:bodyPr/>
        <a:lstStyle/>
        <a:p>
          <a:endParaRPr lang="en-US"/>
        </a:p>
      </dgm:t>
    </dgm:pt>
    <dgm:pt modelId="{5C0FEC24-8705-DF45-833B-0804793DECC6}" type="sibTrans" cxnId="{B3334ECB-4785-E84A-94CA-C676E0063B58}">
      <dgm:prSet/>
      <dgm:spPr/>
      <dgm:t>
        <a:bodyPr/>
        <a:lstStyle/>
        <a:p>
          <a:endParaRPr lang="en-US"/>
        </a:p>
      </dgm:t>
    </dgm:pt>
    <dgm:pt modelId="{F8341279-ECE5-7341-B388-3A796A8F35F9}">
      <dgm:prSet phldrT="[Text]"/>
      <dgm:spPr/>
      <dgm:t>
        <a:bodyPr/>
        <a:lstStyle/>
        <a:p>
          <a:r>
            <a:rPr lang="en-US" dirty="0"/>
            <a:t>Complete FAFSA in October</a:t>
          </a:r>
        </a:p>
      </dgm:t>
    </dgm:pt>
    <dgm:pt modelId="{8F059CF2-8D99-924C-8A02-6155B69C2749}" type="parTrans" cxnId="{8A5D5CB3-94E9-8142-9020-9AF9B0445015}">
      <dgm:prSet/>
      <dgm:spPr/>
      <dgm:t>
        <a:bodyPr/>
        <a:lstStyle/>
        <a:p>
          <a:endParaRPr lang="en-US"/>
        </a:p>
      </dgm:t>
    </dgm:pt>
    <dgm:pt modelId="{355E9F2C-8650-F44B-850D-2C06F2A3E9BD}" type="sibTrans" cxnId="{8A5D5CB3-94E9-8142-9020-9AF9B0445015}">
      <dgm:prSet/>
      <dgm:spPr/>
      <dgm:t>
        <a:bodyPr/>
        <a:lstStyle/>
        <a:p>
          <a:endParaRPr lang="en-US"/>
        </a:p>
      </dgm:t>
    </dgm:pt>
    <dgm:pt modelId="{A88472DD-CB49-C04F-A15B-8BFE289C0BA9}">
      <dgm:prSet phldrT="[Text]"/>
      <dgm:spPr/>
      <dgm:t>
        <a:bodyPr/>
        <a:lstStyle/>
        <a:p>
          <a:r>
            <a:rPr lang="en-US" dirty="0"/>
            <a:t>Compare Awards</a:t>
          </a:r>
        </a:p>
      </dgm:t>
    </dgm:pt>
    <dgm:pt modelId="{B9D95B03-05FB-1945-AE22-1B26C9F38ACC}" type="parTrans" cxnId="{A63C9E69-5D6A-644C-997B-DCBC16AA7D2F}">
      <dgm:prSet/>
      <dgm:spPr/>
      <dgm:t>
        <a:bodyPr/>
        <a:lstStyle/>
        <a:p>
          <a:endParaRPr lang="en-US"/>
        </a:p>
      </dgm:t>
    </dgm:pt>
    <dgm:pt modelId="{EB8A256F-E393-0945-9D40-B20F914D4979}" type="sibTrans" cxnId="{A63C9E69-5D6A-644C-997B-DCBC16AA7D2F}">
      <dgm:prSet/>
      <dgm:spPr/>
      <dgm:t>
        <a:bodyPr/>
        <a:lstStyle/>
        <a:p>
          <a:endParaRPr lang="en-US"/>
        </a:p>
      </dgm:t>
    </dgm:pt>
    <dgm:pt modelId="{A3344C04-B8A7-CC49-9847-E32BF052C6EA}">
      <dgm:prSet phldrT="[Text]"/>
      <dgm:spPr/>
      <dgm:t>
        <a:bodyPr/>
        <a:lstStyle/>
        <a:p>
          <a:r>
            <a:rPr lang="en-US" dirty="0"/>
            <a:t>Understand Loans</a:t>
          </a:r>
        </a:p>
      </dgm:t>
    </dgm:pt>
    <dgm:pt modelId="{D4CC62E5-7ACD-2A40-A45F-94D118408FC7}" type="parTrans" cxnId="{7F01B8E9-1717-6B48-B127-0B4A9DF5DC10}">
      <dgm:prSet/>
      <dgm:spPr/>
      <dgm:t>
        <a:bodyPr/>
        <a:lstStyle/>
        <a:p>
          <a:endParaRPr lang="en-US"/>
        </a:p>
      </dgm:t>
    </dgm:pt>
    <dgm:pt modelId="{FC79AF8C-D790-784D-9AE2-E695BB019D62}" type="sibTrans" cxnId="{7F01B8E9-1717-6B48-B127-0B4A9DF5DC10}">
      <dgm:prSet/>
      <dgm:spPr/>
      <dgm:t>
        <a:bodyPr/>
        <a:lstStyle/>
        <a:p>
          <a:endParaRPr lang="en-US"/>
        </a:p>
      </dgm:t>
    </dgm:pt>
    <dgm:pt modelId="{14891A12-D500-A14D-BCA9-7CBEB505FE5D}" type="pres">
      <dgm:prSet presAssocID="{8F7B39E4-0013-8F4E-A912-6CAF0FDAE750}" presName="Name0" presStyleCnt="0">
        <dgm:presLayoutVars>
          <dgm:dir/>
          <dgm:resizeHandles val="exact"/>
        </dgm:presLayoutVars>
      </dgm:prSet>
      <dgm:spPr/>
    </dgm:pt>
    <dgm:pt modelId="{8EA80C48-D929-4646-9716-D7BBFA3A86D5}" type="pres">
      <dgm:prSet presAssocID="{598D89CD-05B2-E741-B84F-B39D37F592D1}" presName="parTxOnly" presStyleLbl="node1" presStyleIdx="0" presStyleCnt="4">
        <dgm:presLayoutVars>
          <dgm:bulletEnabled val="1"/>
        </dgm:presLayoutVars>
      </dgm:prSet>
      <dgm:spPr/>
    </dgm:pt>
    <dgm:pt modelId="{66352753-2EDA-904E-BF30-0ECE1DB1F217}" type="pres">
      <dgm:prSet presAssocID="{5C0FEC24-8705-DF45-833B-0804793DECC6}" presName="parSpace" presStyleCnt="0"/>
      <dgm:spPr/>
    </dgm:pt>
    <dgm:pt modelId="{AB6AB0C1-0DA6-4F48-8D4D-F345F1066098}" type="pres">
      <dgm:prSet presAssocID="{F8341279-ECE5-7341-B388-3A796A8F35F9}" presName="parTxOnly" presStyleLbl="node1" presStyleIdx="1" presStyleCnt="4">
        <dgm:presLayoutVars>
          <dgm:bulletEnabled val="1"/>
        </dgm:presLayoutVars>
      </dgm:prSet>
      <dgm:spPr/>
    </dgm:pt>
    <dgm:pt modelId="{757BC7D8-3636-3F45-B486-8C0D2BACC19F}" type="pres">
      <dgm:prSet presAssocID="{355E9F2C-8650-F44B-850D-2C06F2A3E9BD}" presName="parSpace" presStyleCnt="0"/>
      <dgm:spPr/>
    </dgm:pt>
    <dgm:pt modelId="{7684EAF2-6B08-F74C-A43C-E87E4E088EDB}" type="pres">
      <dgm:prSet presAssocID="{A88472DD-CB49-C04F-A15B-8BFE289C0BA9}" presName="parTxOnly" presStyleLbl="node1" presStyleIdx="2" presStyleCnt="4">
        <dgm:presLayoutVars>
          <dgm:bulletEnabled val="1"/>
        </dgm:presLayoutVars>
      </dgm:prSet>
      <dgm:spPr/>
    </dgm:pt>
    <dgm:pt modelId="{5257FA33-6560-914C-889E-F53728AABD10}" type="pres">
      <dgm:prSet presAssocID="{EB8A256F-E393-0945-9D40-B20F914D4979}" presName="parSpace" presStyleCnt="0"/>
      <dgm:spPr/>
    </dgm:pt>
    <dgm:pt modelId="{FA7F4705-BAB4-054B-AA2F-C2895ED7019B}" type="pres">
      <dgm:prSet presAssocID="{A3344C04-B8A7-CC49-9847-E32BF052C6EA}" presName="parTxOnly" presStyleLbl="node1" presStyleIdx="3" presStyleCnt="4">
        <dgm:presLayoutVars>
          <dgm:bulletEnabled val="1"/>
        </dgm:presLayoutVars>
      </dgm:prSet>
      <dgm:spPr/>
    </dgm:pt>
  </dgm:ptLst>
  <dgm:cxnLst>
    <dgm:cxn modelId="{C44AA30A-6C0D-E040-BFE1-62A81311695E}" type="presOf" srcId="{8F7B39E4-0013-8F4E-A912-6CAF0FDAE750}" destId="{14891A12-D500-A14D-BCA9-7CBEB505FE5D}" srcOrd="0" destOrd="0" presId="urn:microsoft.com/office/officeart/2005/8/layout/hChevron3"/>
    <dgm:cxn modelId="{08BC181B-B734-0540-A111-2A522732CFDA}" type="presOf" srcId="{598D89CD-05B2-E741-B84F-B39D37F592D1}" destId="{8EA80C48-D929-4646-9716-D7BBFA3A86D5}" srcOrd="0" destOrd="0" presId="urn:microsoft.com/office/officeart/2005/8/layout/hChevron3"/>
    <dgm:cxn modelId="{19EF0221-BEDA-C44E-BD6A-1328D43772E4}" type="presOf" srcId="{A3344C04-B8A7-CC49-9847-E32BF052C6EA}" destId="{FA7F4705-BAB4-054B-AA2F-C2895ED7019B}" srcOrd="0" destOrd="0" presId="urn:microsoft.com/office/officeart/2005/8/layout/hChevron3"/>
    <dgm:cxn modelId="{15E60D5B-B216-8442-B147-C566CADDA791}" type="presOf" srcId="{A88472DD-CB49-C04F-A15B-8BFE289C0BA9}" destId="{7684EAF2-6B08-F74C-A43C-E87E4E088EDB}" srcOrd="0" destOrd="0" presId="urn:microsoft.com/office/officeart/2005/8/layout/hChevron3"/>
    <dgm:cxn modelId="{A63C9E69-5D6A-644C-997B-DCBC16AA7D2F}" srcId="{8F7B39E4-0013-8F4E-A912-6CAF0FDAE750}" destId="{A88472DD-CB49-C04F-A15B-8BFE289C0BA9}" srcOrd="2" destOrd="0" parTransId="{B9D95B03-05FB-1945-AE22-1B26C9F38ACC}" sibTransId="{EB8A256F-E393-0945-9D40-B20F914D4979}"/>
    <dgm:cxn modelId="{969BC295-D060-8C40-B790-C52303E99A39}" type="presOf" srcId="{F8341279-ECE5-7341-B388-3A796A8F35F9}" destId="{AB6AB0C1-0DA6-4F48-8D4D-F345F1066098}" srcOrd="0" destOrd="0" presId="urn:microsoft.com/office/officeart/2005/8/layout/hChevron3"/>
    <dgm:cxn modelId="{8A5D5CB3-94E9-8142-9020-9AF9B0445015}" srcId="{8F7B39E4-0013-8F4E-A912-6CAF0FDAE750}" destId="{F8341279-ECE5-7341-B388-3A796A8F35F9}" srcOrd="1" destOrd="0" parTransId="{8F059CF2-8D99-924C-8A02-6155B69C2749}" sibTransId="{355E9F2C-8650-F44B-850D-2C06F2A3E9BD}"/>
    <dgm:cxn modelId="{B3334ECB-4785-E84A-94CA-C676E0063B58}" srcId="{8F7B39E4-0013-8F4E-A912-6CAF0FDAE750}" destId="{598D89CD-05B2-E741-B84F-B39D37F592D1}" srcOrd="0" destOrd="0" parTransId="{038D1BB0-538D-CE4D-9194-59E9462F88CE}" sibTransId="{5C0FEC24-8705-DF45-833B-0804793DECC6}"/>
    <dgm:cxn modelId="{7F01B8E9-1717-6B48-B127-0B4A9DF5DC10}" srcId="{8F7B39E4-0013-8F4E-A912-6CAF0FDAE750}" destId="{A3344C04-B8A7-CC49-9847-E32BF052C6EA}" srcOrd="3" destOrd="0" parTransId="{D4CC62E5-7ACD-2A40-A45F-94D118408FC7}" sibTransId="{FC79AF8C-D790-784D-9AE2-E695BB019D62}"/>
    <dgm:cxn modelId="{EC470541-5204-9B42-8B59-0E8731185D1C}" type="presParOf" srcId="{14891A12-D500-A14D-BCA9-7CBEB505FE5D}" destId="{8EA80C48-D929-4646-9716-D7BBFA3A86D5}" srcOrd="0" destOrd="0" presId="urn:microsoft.com/office/officeart/2005/8/layout/hChevron3"/>
    <dgm:cxn modelId="{BCD14899-7913-0D46-B10A-7A6C9983E81E}" type="presParOf" srcId="{14891A12-D500-A14D-BCA9-7CBEB505FE5D}" destId="{66352753-2EDA-904E-BF30-0ECE1DB1F217}" srcOrd="1" destOrd="0" presId="urn:microsoft.com/office/officeart/2005/8/layout/hChevron3"/>
    <dgm:cxn modelId="{2998B93D-1D39-6445-849D-0318E970CACF}" type="presParOf" srcId="{14891A12-D500-A14D-BCA9-7CBEB505FE5D}" destId="{AB6AB0C1-0DA6-4F48-8D4D-F345F1066098}" srcOrd="2" destOrd="0" presId="urn:microsoft.com/office/officeart/2005/8/layout/hChevron3"/>
    <dgm:cxn modelId="{2F2EA073-35E7-554E-8F24-26AED54A7297}" type="presParOf" srcId="{14891A12-D500-A14D-BCA9-7CBEB505FE5D}" destId="{757BC7D8-3636-3F45-B486-8C0D2BACC19F}" srcOrd="3" destOrd="0" presId="urn:microsoft.com/office/officeart/2005/8/layout/hChevron3"/>
    <dgm:cxn modelId="{BC9FFAE1-95C6-7242-AC6D-D59C79466604}" type="presParOf" srcId="{14891A12-D500-A14D-BCA9-7CBEB505FE5D}" destId="{7684EAF2-6B08-F74C-A43C-E87E4E088EDB}" srcOrd="4" destOrd="0" presId="urn:microsoft.com/office/officeart/2005/8/layout/hChevron3"/>
    <dgm:cxn modelId="{560FE5C8-A910-1644-866C-B793ACEDFE2E}" type="presParOf" srcId="{14891A12-D500-A14D-BCA9-7CBEB505FE5D}" destId="{5257FA33-6560-914C-889E-F53728AABD10}" srcOrd="5" destOrd="0" presId="urn:microsoft.com/office/officeart/2005/8/layout/hChevron3"/>
    <dgm:cxn modelId="{828BF2AF-7082-244B-9259-9F4F2E46DB70}" type="presParOf" srcId="{14891A12-D500-A14D-BCA9-7CBEB505FE5D}" destId="{FA7F4705-BAB4-054B-AA2F-C2895ED7019B}"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DFF15-A4EE-2B47-AC3F-CA529AE35CB3}">
      <dsp:nvSpPr>
        <dsp:cNvPr id="0" name=""/>
        <dsp:cNvSpPr/>
      </dsp:nvSpPr>
      <dsp:spPr>
        <a:xfrm>
          <a:off x="1205028" y="0"/>
          <a:ext cx="5290572" cy="5290572"/>
        </a:xfrm>
        <a:prstGeom prst="diamond">
          <a:avLst/>
        </a:prstGeom>
        <a:solidFill>
          <a:schemeClr val="accent6">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07FE6292-BFCA-CE41-A94D-B9A4E5E1B675}">
      <dsp:nvSpPr>
        <dsp:cNvPr id="0" name=""/>
        <dsp:cNvSpPr/>
      </dsp:nvSpPr>
      <dsp:spPr>
        <a:xfrm>
          <a:off x="1707632" y="502604"/>
          <a:ext cx="2063323" cy="2063323"/>
        </a:xfrm>
        <a:prstGeom prst="roundRect">
          <a:avLst/>
        </a:prstGeom>
        <a:gradFill rotWithShape="0">
          <a:gsLst>
            <a:gs pos="0">
              <a:schemeClr val="accent6">
                <a:alpha val="90000"/>
                <a:hueOff val="0"/>
                <a:satOff val="0"/>
                <a:lumOff val="0"/>
                <a:alphaOff val="0"/>
                <a:shade val="40000"/>
                <a:alpha val="100000"/>
                <a:satMod val="150000"/>
                <a:lumMod val="100000"/>
              </a:schemeClr>
            </a:gs>
            <a:gs pos="100000">
              <a:schemeClr val="accent6">
                <a:alpha val="9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Savings</a:t>
          </a:r>
        </a:p>
      </dsp:txBody>
      <dsp:txXfrm>
        <a:off x="1808355" y="603327"/>
        <a:ext cx="1861877" cy="1861877"/>
      </dsp:txXfrm>
    </dsp:sp>
    <dsp:sp modelId="{C7D477D0-BF5E-014C-A5AE-F16DE9F45003}">
      <dsp:nvSpPr>
        <dsp:cNvPr id="0" name=""/>
        <dsp:cNvSpPr/>
      </dsp:nvSpPr>
      <dsp:spPr>
        <a:xfrm>
          <a:off x="3929673" y="502604"/>
          <a:ext cx="2063323" cy="2063323"/>
        </a:xfrm>
        <a:prstGeom prst="roundRect">
          <a:avLst/>
        </a:prstGeom>
        <a:gradFill rotWithShape="0">
          <a:gsLst>
            <a:gs pos="0">
              <a:schemeClr val="accent6">
                <a:alpha val="90000"/>
                <a:hueOff val="0"/>
                <a:satOff val="0"/>
                <a:lumOff val="0"/>
                <a:alphaOff val="-13333"/>
                <a:shade val="40000"/>
                <a:alpha val="100000"/>
                <a:satMod val="150000"/>
                <a:lumMod val="100000"/>
              </a:schemeClr>
            </a:gs>
            <a:gs pos="100000">
              <a:schemeClr val="accent6">
                <a:alpha val="90000"/>
                <a:hueOff val="0"/>
                <a:satOff val="0"/>
                <a:lumOff val="0"/>
                <a:alphaOff val="-13333"/>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Grants</a:t>
          </a:r>
        </a:p>
      </dsp:txBody>
      <dsp:txXfrm>
        <a:off x="4030396" y="603327"/>
        <a:ext cx="1861877" cy="1861877"/>
      </dsp:txXfrm>
    </dsp:sp>
    <dsp:sp modelId="{82C91C39-A870-9345-B972-14D5BD48D63F}">
      <dsp:nvSpPr>
        <dsp:cNvPr id="0" name=""/>
        <dsp:cNvSpPr/>
      </dsp:nvSpPr>
      <dsp:spPr>
        <a:xfrm>
          <a:off x="1707632" y="2724645"/>
          <a:ext cx="2063323" cy="2063323"/>
        </a:xfrm>
        <a:prstGeom prst="roundRect">
          <a:avLst/>
        </a:prstGeom>
        <a:gradFill rotWithShape="0">
          <a:gsLst>
            <a:gs pos="0">
              <a:schemeClr val="accent6">
                <a:alpha val="90000"/>
                <a:hueOff val="0"/>
                <a:satOff val="0"/>
                <a:lumOff val="0"/>
                <a:alphaOff val="-26667"/>
                <a:shade val="40000"/>
                <a:alpha val="100000"/>
                <a:satMod val="150000"/>
                <a:lumMod val="100000"/>
              </a:schemeClr>
            </a:gs>
            <a:gs pos="100000">
              <a:schemeClr val="accent6">
                <a:alpha val="90000"/>
                <a:hueOff val="0"/>
                <a:satOff val="0"/>
                <a:lumOff val="0"/>
                <a:alphaOff val="-26667"/>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Loans</a:t>
          </a:r>
        </a:p>
      </dsp:txBody>
      <dsp:txXfrm>
        <a:off x="1808355" y="2825368"/>
        <a:ext cx="1861877" cy="1861877"/>
      </dsp:txXfrm>
    </dsp:sp>
    <dsp:sp modelId="{3270E084-2FDE-9347-8530-EA68F1733DC3}">
      <dsp:nvSpPr>
        <dsp:cNvPr id="0" name=""/>
        <dsp:cNvSpPr/>
      </dsp:nvSpPr>
      <dsp:spPr>
        <a:xfrm>
          <a:off x="3929673" y="2724645"/>
          <a:ext cx="2063323" cy="2063323"/>
        </a:xfrm>
        <a:prstGeom prst="roundRect">
          <a:avLst/>
        </a:prstGeom>
        <a:gradFill rotWithShape="0">
          <a:gsLst>
            <a:gs pos="0">
              <a:schemeClr val="accent6">
                <a:alpha val="90000"/>
                <a:hueOff val="0"/>
                <a:satOff val="0"/>
                <a:lumOff val="0"/>
                <a:alphaOff val="-40000"/>
                <a:shade val="40000"/>
                <a:alpha val="100000"/>
                <a:satMod val="150000"/>
                <a:lumMod val="100000"/>
              </a:schemeClr>
            </a:gs>
            <a:gs pos="100000">
              <a:schemeClr val="accent6">
                <a:alpha val="90000"/>
                <a:hueOff val="0"/>
                <a:satOff val="0"/>
                <a:lumOff val="0"/>
                <a:alphaOff val="-4000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Scholarships</a:t>
          </a:r>
        </a:p>
      </dsp:txBody>
      <dsp:txXfrm>
        <a:off x="4030396" y="2825368"/>
        <a:ext cx="1861877" cy="1861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0C6B1-C280-154E-8B13-CA091CA35A3E}">
      <dsp:nvSpPr>
        <dsp:cNvPr id="0" name=""/>
        <dsp:cNvSpPr/>
      </dsp:nvSpPr>
      <dsp:spPr>
        <a:xfrm>
          <a:off x="0" y="26668"/>
          <a:ext cx="7556313" cy="968906"/>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Federal Pell Grants</a:t>
          </a:r>
        </a:p>
      </dsp:txBody>
      <dsp:txXfrm>
        <a:off x="47298" y="73966"/>
        <a:ext cx="7461717" cy="874310"/>
      </dsp:txXfrm>
    </dsp:sp>
    <dsp:sp modelId="{6BD76554-AB97-D34C-9225-C919CC9FC2C0}">
      <dsp:nvSpPr>
        <dsp:cNvPr id="0" name=""/>
        <dsp:cNvSpPr/>
      </dsp:nvSpPr>
      <dsp:spPr>
        <a:xfrm>
          <a:off x="0" y="1067575"/>
          <a:ext cx="7556313" cy="968906"/>
        </a:xfrm>
        <a:prstGeom prst="roundRect">
          <a:avLst/>
        </a:prstGeom>
        <a:gradFill rotWithShape="0">
          <a:gsLst>
            <a:gs pos="0">
              <a:schemeClr val="accent3">
                <a:hueOff val="256971"/>
                <a:satOff val="22066"/>
                <a:lumOff val="-13856"/>
                <a:alphaOff val="0"/>
                <a:shade val="40000"/>
                <a:alpha val="100000"/>
                <a:satMod val="150000"/>
                <a:lumMod val="100000"/>
              </a:schemeClr>
            </a:gs>
            <a:gs pos="100000">
              <a:schemeClr val="accent3">
                <a:hueOff val="256971"/>
                <a:satOff val="22066"/>
                <a:lumOff val="-13856"/>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Federal Supplemental Education Opportunity Grants</a:t>
          </a:r>
        </a:p>
      </dsp:txBody>
      <dsp:txXfrm>
        <a:off x="47298" y="1114873"/>
        <a:ext cx="7461717" cy="874310"/>
      </dsp:txXfrm>
    </dsp:sp>
    <dsp:sp modelId="{3FB86345-6225-C341-B8CB-BF7D078A99DE}">
      <dsp:nvSpPr>
        <dsp:cNvPr id="0" name=""/>
        <dsp:cNvSpPr/>
      </dsp:nvSpPr>
      <dsp:spPr>
        <a:xfrm>
          <a:off x="0" y="2108481"/>
          <a:ext cx="7556313" cy="968906"/>
        </a:xfrm>
        <a:prstGeom prst="roundRect">
          <a:avLst/>
        </a:prstGeom>
        <a:gradFill rotWithShape="0">
          <a:gsLst>
            <a:gs pos="0">
              <a:schemeClr val="accent3">
                <a:hueOff val="513942"/>
                <a:satOff val="44131"/>
                <a:lumOff val="-27713"/>
                <a:alphaOff val="0"/>
                <a:shade val="40000"/>
                <a:alpha val="100000"/>
                <a:satMod val="150000"/>
                <a:lumMod val="100000"/>
              </a:schemeClr>
            </a:gs>
            <a:gs pos="100000">
              <a:schemeClr val="accent3">
                <a:hueOff val="513942"/>
                <a:satOff val="44131"/>
                <a:lumOff val="-27713"/>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Teacher Education Assistance for College and Higher Education Grants</a:t>
          </a:r>
        </a:p>
      </dsp:txBody>
      <dsp:txXfrm>
        <a:off x="47298" y="2155779"/>
        <a:ext cx="7461717" cy="874310"/>
      </dsp:txXfrm>
    </dsp:sp>
    <dsp:sp modelId="{B6708C9D-D598-0F46-BE3A-F59F69F664C2}">
      <dsp:nvSpPr>
        <dsp:cNvPr id="0" name=""/>
        <dsp:cNvSpPr/>
      </dsp:nvSpPr>
      <dsp:spPr>
        <a:xfrm>
          <a:off x="0" y="3149387"/>
          <a:ext cx="7556313" cy="968906"/>
        </a:xfrm>
        <a:prstGeom prst="roundRect">
          <a:avLst/>
        </a:prstGeom>
        <a:gradFill rotWithShape="0">
          <a:gsLst>
            <a:gs pos="0">
              <a:schemeClr val="accent3">
                <a:hueOff val="770912"/>
                <a:satOff val="66197"/>
                <a:lumOff val="-41569"/>
                <a:alphaOff val="0"/>
                <a:shade val="40000"/>
                <a:alpha val="100000"/>
                <a:satMod val="150000"/>
                <a:lumMod val="100000"/>
              </a:schemeClr>
            </a:gs>
            <a:gs pos="100000">
              <a:schemeClr val="accent3">
                <a:hueOff val="770912"/>
                <a:satOff val="66197"/>
                <a:lumOff val="-41569"/>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Iraq and Afghanistan Service Grants</a:t>
          </a:r>
        </a:p>
      </dsp:txBody>
      <dsp:txXfrm>
        <a:off x="47298" y="3196685"/>
        <a:ext cx="7461717" cy="874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64C3F-BF04-534B-9D7F-AEDDBEC7506B}">
      <dsp:nvSpPr>
        <dsp:cNvPr id="0" name=""/>
        <dsp:cNvSpPr/>
      </dsp:nvSpPr>
      <dsp:spPr>
        <a:xfrm>
          <a:off x="2785110" y="3295320"/>
          <a:ext cx="2038233" cy="2038233"/>
        </a:xfrm>
        <a:prstGeom prst="ellipse">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Federal Student Loans</a:t>
          </a:r>
        </a:p>
      </dsp:txBody>
      <dsp:txXfrm>
        <a:off x="3083602" y="3593812"/>
        <a:ext cx="1441249" cy="1441249"/>
      </dsp:txXfrm>
    </dsp:sp>
    <dsp:sp modelId="{4F7CE0D7-ED41-944C-9A45-E18522DCEC38}">
      <dsp:nvSpPr>
        <dsp:cNvPr id="0" name=""/>
        <dsp:cNvSpPr/>
      </dsp:nvSpPr>
      <dsp:spPr>
        <a:xfrm rot="10800000">
          <a:off x="714150" y="4023988"/>
          <a:ext cx="1957057" cy="580896"/>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DE8059-EF32-1F46-8DA2-87C77C22284C}">
      <dsp:nvSpPr>
        <dsp:cNvPr id="0" name=""/>
        <dsp:cNvSpPr/>
      </dsp:nvSpPr>
      <dsp:spPr>
        <a:xfrm>
          <a:off x="768" y="3743731"/>
          <a:ext cx="1426763" cy="1141410"/>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Direct Subsidized Loans</a:t>
          </a:r>
        </a:p>
      </dsp:txBody>
      <dsp:txXfrm>
        <a:off x="34199" y="3777162"/>
        <a:ext cx="1359901" cy="1074548"/>
      </dsp:txXfrm>
    </dsp:sp>
    <dsp:sp modelId="{0B62CCC5-E194-1246-AC2F-C9AE3A7085BD}">
      <dsp:nvSpPr>
        <dsp:cNvPr id="0" name=""/>
        <dsp:cNvSpPr/>
      </dsp:nvSpPr>
      <dsp:spPr>
        <a:xfrm rot="12960000">
          <a:off x="1117420" y="2782851"/>
          <a:ext cx="1957057" cy="580896"/>
        </a:xfrm>
        <a:prstGeom prst="leftArrow">
          <a:avLst>
            <a:gd name="adj1" fmla="val 60000"/>
            <a:gd name="adj2" fmla="val 50000"/>
          </a:avLst>
        </a:prstGeom>
        <a:solidFill>
          <a:schemeClr val="accent1">
            <a:shade val="90000"/>
            <a:hueOff val="-67183"/>
            <a:satOff val="-15048"/>
            <a:lumOff val="118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FA3A07-CF80-C240-A0B0-A6078C1955D0}">
      <dsp:nvSpPr>
        <dsp:cNvPr id="0" name=""/>
        <dsp:cNvSpPr/>
      </dsp:nvSpPr>
      <dsp:spPr>
        <a:xfrm>
          <a:off x="590920" y="1927430"/>
          <a:ext cx="1426763" cy="1141410"/>
        </a:xfrm>
        <a:prstGeom prst="roundRect">
          <a:avLst>
            <a:gd name="adj" fmla="val 10000"/>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Direct Unsubsidized Loans</a:t>
          </a:r>
        </a:p>
      </dsp:txBody>
      <dsp:txXfrm>
        <a:off x="624351" y="1960861"/>
        <a:ext cx="1359901" cy="1074548"/>
      </dsp:txXfrm>
    </dsp:sp>
    <dsp:sp modelId="{BBBA9672-5AC3-BF44-A2F4-39A9A51ACA00}">
      <dsp:nvSpPr>
        <dsp:cNvPr id="0" name=""/>
        <dsp:cNvSpPr/>
      </dsp:nvSpPr>
      <dsp:spPr>
        <a:xfrm rot="15120000">
          <a:off x="2173194" y="2015787"/>
          <a:ext cx="1957057" cy="580896"/>
        </a:xfrm>
        <a:prstGeom prst="leftArrow">
          <a:avLst>
            <a:gd name="adj1" fmla="val 60000"/>
            <a:gd name="adj2" fmla="val 50000"/>
          </a:avLst>
        </a:prstGeom>
        <a:solidFill>
          <a:schemeClr val="accent1">
            <a:shade val="90000"/>
            <a:hueOff val="-134366"/>
            <a:satOff val="-30096"/>
            <a:lumOff val="236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8201A2-EE4D-D448-A37A-BB8A9BCA3269}">
      <dsp:nvSpPr>
        <dsp:cNvPr id="0" name=""/>
        <dsp:cNvSpPr/>
      </dsp:nvSpPr>
      <dsp:spPr>
        <a:xfrm>
          <a:off x="2135959" y="804893"/>
          <a:ext cx="1426763" cy="1141410"/>
        </a:xfrm>
        <a:prstGeom prst="roundRect">
          <a:avLst>
            <a:gd name="adj" fmla="val 10000"/>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Direct PLUS Loans for Parents</a:t>
          </a:r>
        </a:p>
      </dsp:txBody>
      <dsp:txXfrm>
        <a:off x="2169390" y="838324"/>
        <a:ext cx="1359901" cy="1074548"/>
      </dsp:txXfrm>
    </dsp:sp>
    <dsp:sp modelId="{BFF4BCED-CCAA-7448-B022-3CE78A93B36E}">
      <dsp:nvSpPr>
        <dsp:cNvPr id="0" name=""/>
        <dsp:cNvSpPr/>
      </dsp:nvSpPr>
      <dsp:spPr>
        <a:xfrm rot="17280000">
          <a:off x="3478203" y="2015787"/>
          <a:ext cx="1957057" cy="580896"/>
        </a:xfrm>
        <a:prstGeom prst="leftArrow">
          <a:avLst>
            <a:gd name="adj1" fmla="val 60000"/>
            <a:gd name="adj2" fmla="val 50000"/>
          </a:avLst>
        </a:prstGeom>
        <a:solidFill>
          <a:schemeClr val="accent1">
            <a:shade val="90000"/>
            <a:hueOff val="-201549"/>
            <a:satOff val="-45145"/>
            <a:lumOff val="355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4B7ED-1E1D-8C43-848A-2F693BEBB75D}">
      <dsp:nvSpPr>
        <dsp:cNvPr id="0" name=""/>
        <dsp:cNvSpPr/>
      </dsp:nvSpPr>
      <dsp:spPr>
        <a:xfrm>
          <a:off x="4045732" y="804893"/>
          <a:ext cx="1426763" cy="1141410"/>
        </a:xfrm>
        <a:prstGeom prst="roundRect">
          <a:avLst>
            <a:gd name="adj" fmla="val 10000"/>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Direct PLUS loans for Grad or Professional Students</a:t>
          </a:r>
        </a:p>
      </dsp:txBody>
      <dsp:txXfrm>
        <a:off x="4079163" y="838324"/>
        <a:ext cx="1359901" cy="1074548"/>
      </dsp:txXfrm>
    </dsp:sp>
    <dsp:sp modelId="{8D72530F-C824-D34C-B741-FDFB805190BF}">
      <dsp:nvSpPr>
        <dsp:cNvPr id="0" name=""/>
        <dsp:cNvSpPr/>
      </dsp:nvSpPr>
      <dsp:spPr>
        <a:xfrm rot="19440000">
          <a:off x="4533977" y="2782851"/>
          <a:ext cx="1957057" cy="580896"/>
        </a:xfrm>
        <a:prstGeom prst="leftArrow">
          <a:avLst>
            <a:gd name="adj1" fmla="val 60000"/>
            <a:gd name="adj2" fmla="val 50000"/>
          </a:avLst>
        </a:prstGeom>
        <a:solidFill>
          <a:schemeClr val="accent1">
            <a:shade val="90000"/>
            <a:hueOff val="-268731"/>
            <a:satOff val="-60193"/>
            <a:lumOff val="473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96B4F4-43A5-F74D-8D77-1DAB82AB0405}">
      <dsp:nvSpPr>
        <dsp:cNvPr id="0" name=""/>
        <dsp:cNvSpPr/>
      </dsp:nvSpPr>
      <dsp:spPr>
        <a:xfrm>
          <a:off x="5590770" y="1927430"/>
          <a:ext cx="1426763" cy="1141410"/>
        </a:xfrm>
        <a:prstGeom prst="roundRect">
          <a:avLst>
            <a:gd name="adj" fmla="val 10000"/>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Perkins Loans</a:t>
          </a:r>
        </a:p>
      </dsp:txBody>
      <dsp:txXfrm>
        <a:off x="5624201" y="1960861"/>
        <a:ext cx="1359901" cy="1074548"/>
      </dsp:txXfrm>
    </dsp:sp>
    <dsp:sp modelId="{A4007D0F-4558-9042-A57A-4DBBC3A1FE14}">
      <dsp:nvSpPr>
        <dsp:cNvPr id="0" name=""/>
        <dsp:cNvSpPr/>
      </dsp:nvSpPr>
      <dsp:spPr>
        <a:xfrm>
          <a:off x="4937247" y="4023988"/>
          <a:ext cx="1957057" cy="580896"/>
        </a:xfrm>
        <a:prstGeom prst="leftArrow">
          <a:avLst>
            <a:gd name="adj1" fmla="val 60000"/>
            <a:gd name="adj2" fmla="val 50000"/>
          </a:avLst>
        </a:prstGeom>
        <a:solidFill>
          <a:schemeClr val="accent1">
            <a:shade val="90000"/>
            <a:hueOff val="-335914"/>
            <a:satOff val="-75241"/>
            <a:lumOff val="591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B923D2-5810-364C-97BD-5A73C9EA6969}">
      <dsp:nvSpPr>
        <dsp:cNvPr id="0" name=""/>
        <dsp:cNvSpPr/>
      </dsp:nvSpPr>
      <dsp:spPr>
        <a:xfrm>
          <a:off x="6180922" y="3743731"/>
          <a:ext cx="1426763" cy="1141410"/>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Direct Consolidated Loans</a:t>
          </a:r>
        </a:p>
      </dsp:txBody>
      <dsp:txXfrm>
        <a:off x="6214353" y="3777162"/>
        <a:ext cx="1359901" cy="1074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53D97-F936-4049-B729-956D70A6928C}">
      <dsp:nvSpPr>
        <dsp:cNvPr id="0" name=""/>
        <dsp:cNvSpPr/>
      </dsp:nvSpPr>
      <dsp:spPr>
        <a:xfrm>
          <a:off x="4105" y="613511"/>
          <a:ext cx="2902909" cy="341518"/>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BF2EC078-ABED-A34A-9EEB-7B2395339C2C}">
      <dsp:nvSpPr>
        <dsp:cNvPr id="0" name=""/>
        <dsp:cNvSpPr/>
      </dsp:nvSpPr>
      <dsp:spPr>
        <a:xfrm>
          <a:off x="4105" y="741771"/>
          <a:ext cx="213258" cy="21325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606570-3616-F240-9C22-1D0BCF999AC9}">
      <dsp:nvSpPr>
        <dsp:cNvPr id="0" name=""/>
        <dsp:cNvSpPr/>
      </dsp:nvSpPr>
      <dsp:spPr>
        <a:xfrm>
          <a:off x="4105" y="0"/>
          <a:ext cx="2902909" cy="613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l" defTabSz="1689100" rtl="0">
            <a:lnSpc>
              <a:spcPct val="90000"/>
            </a:lnSpc>
            <a:spcBef>
              <a:spcPct val="0"/>
            </a:spcBef>
            <a:spcAft>
              <a:spcPct val="35000"/>
            </a:spcAft>
            <a:buNone/>
          </a:pPr>
          <a:r>
            <a:rPr lang="en-US" sz="3800" kern="1200" dirty="0"/>
            <a:t>Differences</a:t>
          </a:r>
        </a:p>
      </dsp:txBody>
      <dsp:txXfrm>
        <a:off x="4105" y="0"/>
        <a:ext cx="2902909" cy="613511"/>
      </dsp:txXfrm>
    </dsp:sp>
    <dsp:sp modelId="{A82E49D1-7034-B64E-B6E3-B910D46FAB5F}">
      <dsp:nvSpPr>
        <dsp:cNvPr id="0" name=""/>
        <dsp:cNvSpPr/>
      </dsp:nvSpPr>
      <dsp:spPr>
        <a:xfrm>
          <a:off x="4105" y="1238870"/>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440D66-D4DA-7146-A872-F59A64F15697}">
      <dsp:nvSpPr>
        <dsp:cNvPr id="0" name=""/>
        <dsp:cNvSpPr/>
      </dsp:nvSpPr>
      <dsp:spPr>
        <a:xfrm>
          <a:off x="207309" y="1096950"/>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b="1" kern="1200" dirty="0"/>
            <a:t>Payments start</a:t>
          </a:r>
        </a:p>
      </dsp:txBody>
      <dsp:txXfrm>
        <a:off x="207309" y="1096950"/>
        <a:ext cx="2699705" cy="497093"/>
      </dsp:txXfrm>
    </dsp:sp>
    <dsp:sp modelId="{6F3943D9-274A-5543-A39A-A5EF78055768}">
      <dsp:nvSpPr>
        <dsp:cNvPr id="0" name=""/>
        <dsp:cNvSpPr/>
      </dsp:nvSpPr>
      <dsp:spPr>
        <a:xfrm>
          <a:off x="4105" y="1735963"/>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367D46-429F-1045-BCE8-CC3C83A7904C}">
      <dsp:nvSpPr>
        <dsp:cNvPr id="0" name=""/>
        <dsp:cNvSpPr/>
      </dsp:nvSpPr>
      <dsp:spPr>
        <a:xfrm>
          <a:off x="207309" y="1594043"/>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b="1" kern="1200" dirty="0"/>
            <a:t>Interest rate</a:t>
          </a:r>
        </a:p>
      </dsp:txBody>
      <dsp:txXfrm>
        <a:off x="207309" y="1594043"/>
        <a:ext cx="2699705" cy="497093"/>
      </dsp:txXfrm>
    </dsp:sp>
    <dsp:sp modelId="{B565E162-4A23-8F40-A4FD-165027B4AE61}">
      <dsp:nvSpPr>
        <dsp:cNvPr id="0" name=""/>
        <dsp:cNvSpPr/>
      </dsp:nvSpPr>
      <dsp:spPr>
        <a:xfrm>
          <a:off x="4105" y="2233056"/>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DCAFE4-3BDA-5648-A27C-F25FDDEB36C0}">
      <dsp:nvSpPr>
        <dsp:cNvPr id="0" name=""/>
        <dsp:cNvSpPr/>
      </dsp:nvSpPr>
      <dsp:spPr>
        <a:xfrm>
          <a:off x="207309" y="2091136"/>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b="1" kern="1200" dirty="0"/>
            <a:t>Interest while in school</a:t>
          </a:r>
        </a:p>
      </dsp:txBody>
      <dsp:txXfrm>
        <a:off x="207309" y="2091136"/>
        <a:ext cx="2699705" cy="497093"/>
      </dsp:txXfrm>
    </dsp:sp>
    <dsp:sp modelId="{CDD88C3A-FBD3-B24D-A121-646A0C876891}">
      <dsp:nvSpPr>
        <dsp:cNvPr id="0" name=""/>
        <dsp:cNvSpPr/>
      </dsp:nvSpPr>
      <dsp:spPr>
        <a:xfrm>
          <a:off x="4105" y="2730149"/>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56F3A2-375F-3F44-89C7-A7E213F23F08}">
      <dsp:nvSpPr>
        <dsp:cNvPr id="0" name=""/>
        <dsp:cNvSpPr/>
      </dsp:nvSpPr>
      <dsp:spPr>
        <a:xfrm>
          <a:off x="207309" y="2588229"/>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b="1" kern="1200" dirty="0"/>
            <a:t>Tax deductibility</a:t>
          </a:r>
        </a:p>
      </dsp:txBody>
      <dsp:txXfrm>
        <a:off x="207309" y="2588229"/>
        <a:ext cx="2699705" cy="497093"/>
      </dsp:txXfrm>
    </dsp:sp>
    <dsp:sp modelId="{C3EC648E-21F1-5C42-B9BA-F3EEC4002EAC}">
      <dsp:nvSpPr>
        <dsp:cNvPr id="0" name=""/>
        <dsp:cNvSpPr/>
      </dsp:nvSpPr>
      <dsp:spPr>
        <a:xfrm>
          <a:off x="3052160" y="613511"/>
          <a:ext cx="2902909" cy="341518"/>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96B76929-BFF3-814B-96E7-1D1D002E1DE1}">
      <dsp:nvSpPr>
        <dsp:cNvPr id="0" name=""/>
        <dsp:cNvSpPr/>
      </dsp:nvSpPr>
      <dsp:spPr>
        <a:xfrm>
          <a:off x="3052160" y="741771"/>
          <a:ext cx="213258" cy="21325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1DFF7D-9EA9-6644-8D89-05FAEFDBAF5C}">
      <dsp:nvSpPr>
        <dsp:cNvPr id="0" name=""/>
        <dsp:cNvSpPr/>
      </dsp:nvSpPr>
      <dsp:spPr>
        <a:xfrm>
          <a:off x="3052160" y="0"/>
          <a:ext cx="2902909" cy="613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l" defTabSz="1689100" rtl="0">
            <a:lnSpc>
              <a:spcPct val="90000"/>
            </a:lnSpc>
            <a:spcBef>
              <a:spcPct val="0"/>
            </a:spcBef>
            <a:spcAft>
              <a:spcPct val="35000"/>
            </a:spcAft>
            <a:buNone/>
          </a:pPr>
          <a:r>
            <a:rPr lang="en-US" sz="3800" kern="1200" dirty="0"/>
            <a:t>Federal</a:t>
          </a:r>
        </a:p>
      </dsp:txBody>
      <dsp:txXfrm>
        <a:off x="3052160" y="0"/>
        <a:ext cx="2902909" cy="613511"/>
      </dsp:txXfrm>
    </dsp:sp>
    <dsp:sp modelId="{38400AFE-2415-B546-9C8B-8AAA69D40D2F}">
      <dsp:nvSpPr>
        <dsp:cNvPr id="0" name=""/>
        <dsp:cNvSpPr/>
      </dsp:nvSpPr>
      <dsp:spPr>
        <a:xfrm>
          <a:off x="3052160" y="1238870"/>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8E6A3D-056F-604B-92F4-DDA6C3CAE904}">
      <dsp:nvSpPr>
        <dsp:cNvPr id="0" name=""/>
        <dsp:cNvSpPr/>
      </dsp:nvSpPr>
      <dsp:spPr>
        <a:xfrm>
          <a:off x="3255364" y="1096950"/>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dirty="0"/>
            <a:t>After leaving school</a:t>
          </a:r>
        </a:p>
      </dsp:txBody>
      <dsp:txXfrm>
        <a:off x="3255364" y="1096950"/>
        <a:ext cx="2699705" cy="497093"/>
      </dsp:txXfrm>
    </dsp:sp>
    <dsp:sp modelId="{735C21C1-E6B7-4245-9629-8F41AB4AD07A}">
      <dsp:nvSpPr>
        <dsp:cNvPr id="0" name=""/>
        <dsp:cNvSpPr/>
      </dsp:nvSpPr>
      <dsp:spPr>
        <a:xfrm>
          <a:off x="3052160" y="1735963"/>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483B554-7E41-2B4E-A539-74EA390D247A}">
      <dsp:nvSpPr>
        <dsp:cNvPr id="0" name=""/>
        <dsp:cNvSpPr/>
      </dsp:nvSpPr>
      <dsp:spPr>
        <a:xfrm>
          <a:off x="3255364" y="1594043"/>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dirty="0"/>
            <a:t>Fixed and lower</a:t>
          </a:r>
        </a:p>
      </dsp:txBody>
      <dsp:txXfrm>
        <a:off x="3255364" y="1594043"/>
        <a:ext cx="2699705" cy="497093"/>
      </dsp:txXfrm>
    </dsp:sp>
    <dsp:sp modelId="{3F4EAD84-B597-7A44-9D8F-2E0E049BC848}">
      <dsp:nvSpPr>
        <dsp:cNvPr id="0" name=""/>
        <dsp:cNvSpPr/>
      </dsp:nvSpPr>
      <dsp:spPr>
        <a:xfrm>
          <a:off x="3052160" y="2233056"/>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0746BF-020C-9C47-9DC4-97FA3EE8230D}">
      <dsp:nvSpPr>
        <dsp:cNvPr id="0" name=""/>
        <dsp:cNvSpPr/>
      </dsp:nvSpPr>
      <dsp:spPr>
        <a:xfrm>
          <a:off x="3255364" y="2091136"/>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dirty="0"/>
            <a:t>Interest can be paid</a:t>
          </a:r>
        </a:p>
      </dsp:txBody>
      <dsp:txXfrm>
        <a:off x="3255364" y="2091136"/>
        <a:ext cx="2699705" cy="497093"/>
      </dsp:txXfrm>
    </dsp:sp>
    <dsp:sp modelId="{2B8D4C4B-202A-764F-9157-4E0DAC39D1D7}">
      <dsp:nvSpPr>
        <dsp:cNvPr id="0" name=""/>
        <dsp:cNvSpPr/>
      </dsp:nvSpPr>
      <dsp:spPr>
        <a:xfrm>
          <a:off x="3052160" y="2730149"/>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F1B3345-69AF-924C-A215-4CFE530DEBC6}">
      <dsp:nvSpPr>
        <dsp:cNvPr id="0" name=""/>
        <dsp:cNvSpPr/>
      </dsp:nvSpPr>
      <dsp:spPr>
        <a:xfrm>
          <a:off x="3255364" y="2588229"/>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dirty="0"/>
            <a:t>Interest deductible</a:t>
          </a:r>
        </a:p>
      </dsp:txBody>
      <dsp:txXfrm>
        <a:off x="3255364" y="2588229"/>
        <a:ext cx="2699705" cy="497093"/>
      </dsp:txXfrm>
    </dsp:sp>
    <dsp:sp modelId="{8411233A-E29B-4C40-BA93-97455C663833}">
      <dsp:nvSpPr>
        <dsp:cNvPr id="0" name=""/>
        <dsp:cNvSpPr/>
      </dsp:nvSpPr>
      <dsp:spPr>
        <a:xfrm>
          <a:off x="6100215" y="613511"/>
          <a:ext cx="2902909" cy="341518"/>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01CD90B3-BBFE-2747-9F5D-09CEF3DC4F0A}">
      <dsp:nvSpPr>
        <dsp:cNvPr id="0" name=""/>
        <dsp:cNvSpPr/>
      </dsp:nvSpPr>
      <dsp:spPr>
        <a:xfrm>
          <a:off x="6100215" y="741771"/>
          <a:ext cx="213258" cy="21325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2060FC-0D5A-1549-A23C-A3A53DA4D406}">
      <dsp:nvSpPr>
        <dsp:cNvPr id="0" name=""/>
        <dsp:cNvSpPr/>
      </dsp:nvSpPr>
      <dsp:spPr>
        <a:xfrm>
          <a:off x="6100215" y="0"/>
          <a:ext cx="2902909" cy="613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l" defTabSz="1689100" rtl="0">
            <a:lnSpc>
              <a:spcPct val="90000"/>
            </a:lnSpc>
            <a:spcBef>
              <a:spcPct val="0"/>
            </a:spcBef>
            <a:spcAft>
              <a:spcPct val="35000"/>
            </a:spcAft>
            <a:buNone/>
          </a:pPr>
          <a:r>
            <a:rPr lang="en-US" sz="3800" kern="1200" dirty="0"/>
            <a:t>Private</a:t>
          </a:r>
        </a:p>
      </dsp:txBody>
      <dsp:txXfrm>
        <a:off x="6100215" y="0"/>
        <a:ext cx="2902909" cy="613511"/>
      </dsp:txXfrm>
    </dsp:sp>
    <dsp:sp modelId="{910E16BD-456A-F542-A828-837B0494E9B2}">
      <dsp:nvSpPr>
        <dsp:cNvPr id="0" name=""/>
        <dsp:cNvSpPr/>
      </dsp:nvSpPr>
      <dsp:spPr>
        <a:xfrm>
          <a:off x="6100215" y="1238870"/>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02D507-7EA6-444E-99B0-0956194F553A}">
      <dsp:nvSpPr>
        <dsp:cNvPr id="0" name=""/>
        <dsp:cNvSpPr/>
      </dsp:nvSpPr>
      <dsp:spPr>
        <a:xfrm>
          <a:off x="6303419" y="1096950"/>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dirty="0"/>
            <a:t>Can be while in school</a:t>
          </a:r>
        </a:p>
      </dsp:txBody>
      <dsp:txXfrm>
        <a:off x="6303419" y="1096950"/>
        <a:ext cx="2699705" cy="497093"/>
      </dsp:txXfrm>
    </dsp:sp>
    <dsp:sp modelId="{D1376D74-7D2A-9544-932A-296244D38C34}">
      <dsp:nvSpPr>
        <dsp:cNvPr id="0" name=""/>
        <dsp:cNvSpPr/>
      </dsp:nvSpPr>
      <dsp:spPr>
        <a:xfrm>
          <a:off x="6100215" y="1735963"/>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B7A3F9-60D4-9447-A659-D84328CFEF31}">
      <dsp:nvSpPr>
        <dsp:cNvPr id="0" name=""/>
        <dsp:cNvSpPr/>
      </dsp:nvSpPr>
      <dsp:spPr>
        <a:xfrm>
          <a:off x="6303419" y="1594043"/>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dirty="0"/>
            <a:t>Higher and may be variable</a:t>
          </a:r>
        </a:p>
      </dsp:txBody>
      <dsp:txXfrm>
        <a:off x="6303419" y="1594043"/>
        <a:ext cx="2699705" cy="497093"/>
      </dsp:txXfrm>
    </dsp:sp>
    <dsp:sp modelId="{315864F6-446E-2F4B-B1B6-F81CCC4104FE}">
      <dsp:nvSpPr>
        <dsp:cNvPr id="0" name=""/>
        <dsp:cNvSpPr/>
      </dsp:nvSpPr>
      <dsp:spPr>
        <a:xfrm>
          <a:off x="6100215" y="2233056"/>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81D0546-3FCF-6E4C-AC41-D46B14E958C4}">
      <dsp:nvSpPr>
        <dsp:cNvPr id="0" name=""/>
        <dsp:cNvSpPr/>
      </dsp:nvSpPr>
      <dsp:spPr>
        <a:xfrm>
          <a:off x="6303419" y="2091136"/>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dirty="0"/>
            <a:t>Interest accrues in school</a:t>
          </a:r>
        </a:p>
      </dsp:txBody>
      <dsp:txXfrm>
        <a:off x="6303419" y="2091136"/>
        <a:ext cx="2699705" cy="497093"/>
      </dsp:txXfrm>
    </dsp:sp>
    <dsp:sp modelId="{F47ADB79-9D31-674E-9B3A-C3B3ACAF368D}">
      <dsp:nvSpPr>
        <dsp:cNvPr id="0" name=""/>
        <dsp:cNvSpPr/>
      </dsp:nvSpPr>
      <dsp:spPr>
        <a:xfrm>
          <a:off x="6100215" y="2730149"/>
          <a:ext cx="213252" cy="2132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85BD48-3B69-A44B-9B58-262D9F29455F}">
      <dsp:nvSpPr>
        <dsp:cNvPr id="0" name=""/>
        <dsp:cNvSpPr/>
      </dsp:nvSpPr>
      <dsp:spPr>
        <a:xfrm>
          <a:off x="6303419" y="2588229"/>
          <a:ext cx="2699705" cy="4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dirty="0"/>
            <a:t>May not be deductible</a:t>
          </a:r>
        </a:p>
      </dsp:txBody>
      <dsp:txXfrm>
        <a:off x="6303419" y="2588229"/>
        <a:ext cx="2699705" cy="497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009AD-14E9-064F-B8DB-29E2D5A58610}">
      <dsp:nvSpPr>
        <dsp:cNvPr id="0" name=""/>
        <dsp:cNvSpPr/>
      </dsp:nvSpPr>
      <dsp:spPr>
        <a:xfrm>
          <a:off x="-5545056" y="-849397"/>
          <a:ext cx="6605758" cy="6605758"/>
        </a:xfrm>
        <a:prstGeom prst="blockArc">
          <a:avLst>
            <a:gd name="adj1" fmla="val 18900000"/>
            <a:gd name="adj2" fmla="val 2700000"/>
            <a:gd name="adj3" fmla="val 327"/>
          </a:avLst>
        </a:prstGeom>
        <a:noFill/>
        <a:ln w="25400" cap="flat" cmpd="sng" algn="ctr">
          <a:solidFill>
            <a:schemeClr val="accent6">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E2C9B7-CDEC-864C-B89C-FF09590A81B7}">
      <dsp:nvSpPr>
        <dsp:cNvPr id="0" name=""/>
        <dsp:cNvSpPr/>
      </dsp:nvSpPr>
      <dsp:spPr>
        <a:xfrm>
          <a:off x="344223" y="223070"/>
          <a:ext cx="7146581" cy="445944"/>
        </a:xfrm>
        <a:prstGeom prst="rect">
          <a:avLst/>
        </a:prstGeom>
        <a:gradFill rotWithShape="0">
          <a:gsLst>
            <a:gs pos="0">
              <a:schemeClr val="accent6">
                <a:alpha val="90000"/>
                <a:hueOff val="0"/>
                <a:satOff val="0"/>
                <a:lumOff val="0"/>
                <a:alphaOff val="0"/>
                <a:shade val="40000"/>
                <a:alpha val="100000"/>
                <a:satMod val="150000"/>
                <a:lumMod val="100000"/>
              </a:schemeClr>
            </a:gs>
            <a:gs pos="100000">
              <a:schemeClr val="accent6">
                <a:alpha val="9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3969"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Your Federal Student Aid PIN</a:t>
          </a:r>
        </a:p>
      </dsp:txBody>
      <dsp:txXfrm>
        <a:off x="344223" y="223070"/>
        <a:ext cx="7146581" cy="445944"/>
      </dsp:txXfrm>
    </dsp:sp>
    <dsp:sp modelId="{40F6AB6E-0A4D-0B43-BD44-07EB21F95934}">
      <dsp:nvSpPr>
        <dsp:cNvPr id="0" name=""/>
        <dsp:cNvSpPr/>
      </dsp:nvSpPr>
      <dsp:spPr>
        <a:xfrm>
          <a:off x="65507" y="167327"/>
          <a:ext cx="557430" cy="557430"/>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8499AED-0642-AF41-A225-3569417CF03E}">
      <dsp:nvSpPr>
        <dsp:cNvPr id="0" name=""/>
        <dsp:cNvSpPr/>
      </dsp:nvSpPr>
      <dsp:spPr>
        <a:xfrm>
          <a:off x="748066" y="892380"/>
          <a:ext cx="6742738" cy="445944"/>
        </a:xfrm>
        <a:prstGeom prst="rect">
          <a:avLst/>
        </a:prstGeom>
        <a:gradFill rotWithShape="0">
          <a:gsLst>
            <a:gs pos="0">
              <a:schemeClr val="accent6">
                <a:alpha val="90000"/>
                <a:hueOff val="0"/>
                <a:satOff val="0"/>
                <a:lumOff val="0"/>
                <a:alphaOff val="-6667"/>
                <a:shade val="40000"/>
                <a:alpha val="100000"/>
                <a:satMod val="150000"/>
                <a:lumMod val="100000"/>
              </a:schemeClr>
            </a:gs>
            <a:gs pos="100000">
              <a:schemeClr val="accent6">
                <a:alpha val="90000"/>
                <a:hueOff val="0"/>
                <a:satOff val="0"/>
                <a:lumOff val="0"/>
                <a:alphaOff val="-6667"/>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3969"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t>Your Social Security number</a:t>
          </a:r>
        </a:p>
      </dsp:txBody>
      <dsp:txXfrm>
        <a:off x="748066" y="892380"/>
        <a:ext cx="6742738" cy="445944"/>
      </dsp:txXfrm>
    </dsp:sp>
    <dsp:sp modelId="{F8F23227-61A9-5649-8FEC-58D158D479E5}">
      <dsp:nvSpPr>
        <dsp:cNvPr id="0" name=""/>
        <dsp:cNvSpPr/>
      </dsp:nvSpPr>
      <dsp:spPr>
        <a:xfrm>
          <a:off x="469351" y="836637"/>
          <a:ext cx="557430" cy="557430"/>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6667"/>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4FF33F6-F691-9A4D-A7B0-32F8C9348EF2}">
      <dsp:nvSpPr>
        <dsp:cNvPr id="0" name=""/>
        <dsp:cNvSpPr/>
      </dsp:nvSpPr>
      <dsp:spPr>
        <a:xfrm>
          <a:off x="969370" y="1561199"/>
          <a:ext cx="6521434" cy="445944"/>
        </a:xfrm>
        <a:prstGeom prst="rect">
          <a:avLst/>
        </a:prstGeom>
        <a:gradFill rotWithShape="0">
          <a:gsLst>
            <a:gs pos="0">
              <a:schemeClr val="accent6">
                <a:alpha val="90000"/>
                <a:hueOff val="0"/>
                <a:satOff val="0"/>
                <a:lumOff val="0"/>
                <a:alphaOff val="-13333"/>
                <a:shade val="40000"/>
                <a:alpha val="100000"/>
                <a:satMod val="150000"/>
                <a:lumMod val="100000"/>
              </a:schemeClr>
            </a:gs>
            <a:gs pos="100000">
              <a:schemeClr val="accent6">
                <a:alpha val="90000"/>
                <a:hueOff val="0"/>
                <a:satOff val="0"/>
                <a:lumOff val="0"/>
                <a:alphaOff val="-13333"/>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3969"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Your driver’s license number</a:t>
          </a:r>
        </a:p>
      </dsp:txBody>
      <dsp:txXfrm>
        <a:off x="969370" y="1561199"/>
        <a:ext cx="6521434" cy="445944"/>
      </dsp:txXfrm>
    </dsp:sp>
    <dsp:sp modelId="{850E78BB-2596-AB42-AD0B-4682B3F8866A}">
      <dsp:nvSpPr>
        <dsp:cNvPr id="0" name=""/>
        <dsp:cNvSpPr/>
      </dsp:nvSpPr>
      <dsp:spPr>
        <a:xfrm>
          <a:off x="690655" y="1505456"/>
          <a:ext cx="557430" cy="557430"/>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3333"/>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125661-BC90-E245-91C2-DD459C949A27}">
      <dsp:nvSpPr>
        <dsp:cNvPr id="0" name=""/>
        <dsp:cNvSpPr/>
      </dsp:nvSpPr>
      <dsp:spPr>
        <a:xfrm>
          <a:off x="1040030" y="2230509"/>
          <a:ext cx="6450774" cy="445944"/>
        </a:xfrm>
        <a:prstGeom prst="rect">
          <a:avLst/>
        </a:prstGeom>
        <a:gradFill rotWithShape="0">
          <a:gsLst>
            <a:gs pos="0">
              <a:schemeClr val="accent6">
                <a:alpha val="90000"/>
                <a:hueOff val="0"/>
                <a:satOff val="0"/>
                <a:lumOff val="0"/>
                <a:alphaOff val="-20000"/>
                <a:shade val="40000"/>
                <a:alpha val="100000"/>
                <a:satMod val="150000"/>
                <a:lumMod val="100000"/>
              </a:schemeClr>
            </a:gs>
            <a:gs pos="100000">
              <a:schemeClr val="accent6">
                <a:alpha val="90000"/>
                <a:hueOff val="0"/>
                <a:satOff val="0"/>
                <a:lumOff val="0"/>
                <a:alphaOff val="-2000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3969"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Your tax records</a:t>
          </a:r>
        </a:p>
      </dsp:txBody>
      <dsp:txXfrm>
        <a:off x="1040030" y="2230509"/>
        <a:ext cx="6450774" cy="445944"/>
      </dsp:txXfrm>
    </dsp:sp>
    <dsp:sp modelId="{4204EF94-DF65-A44D-B693-0409F048A941}">
      <dsp:nvSpPr>
        <dsp:cNvPr id="0" name=""/>
        <dsp:cNvSpPr/>
      </dsp:nvSpPr>
      <dsp:spPr>
        <a:xfrm>
          <a:off x="761315" y="2174766"/>
          <a:ext cx="557430" cy="557430"/>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D01934-884C-7E4B-BC4B-67930661E58A}">
      <dsp:nvSpPr>
        <dsp:cNvPr id="0" name=""/>
        <dsp:cNvSpPr/>
      </dsp:nvSpPr>
      <dsp:spPr>
        <a:xfrm>
          <a:off x="969370" y="2899818"/>
          <a:ext cx="6521434" cy="445944"/>
        </a:xfrm>
        <a:prstGeom prst="rect">
          <a:avLst/>
        </a:prstGeom>
        <a:gradFill rotWithShape="0">
          <a:gsLst>
            <a:gs pos="0">
              <a:schemeClr val="accent6">
                <a:alpha val="90000"/>
                <a:hueOff val="0"/>
                <a:satOff val="0"/>
                <a:lumOff val="0"/>
                <a:alphaOff val="-26667"/>
                <a:shade val="40000"/>
                <a:alpha val="100000"/>
                <a:satMod val="150000"/>
                <a:lumMod val="100000"/>
              </a:schemeClr>
            </a:gs>
            <a:gs pos="100000">
              <a:schemeClr val="accent6">
                <a:alpha val="90000"/>
                <a:hueOff val="0"/>
                <a:satOff val="0"/>
                <a:lumOff val="0"/>
                <a:alphaOff val="-26667"/>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3969"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Records of untaxed income</a:t>
          </a:r>
        </a:p>
      </dsp:txBody>
      <dsp:txXfrm>
        <a:off x="969370" y="2899818"/>
        <a:ext cx="6521434" cy="445944"/>
      </dsp:txXfrm>
    </dsp:sp>
    <dsp:sp modelId="{9EBA45DE-6EE9-DA45-81C9-EB660EC30443}">
      <dsp:nvSpPr>
        <dsp:cNvPr id="0" name=""/>
        <dsp:cNvSpPr/>
      </dsp:nvSpPr>
      <dsp:spPr>
        <a:xfrm>
          <a:off x="690655" y="2844075"/>
          <a:ext cx="557430" cy="557430"/>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6667"/>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6B5BE2D-4325-064F-8D9B-8D07309B7601}">
      <dsp:nvSpPr>
        <dsp:cNvPr id="0" name=""/>
        <dsp:cNvSpPr/>
      </dsp:nvSpPr>
      <dsp:spPr>
        <a:xfrm>
          <a:off x="748066" y="3568637"/>
          <a:ext cx="6742738" cy="445944"/>
        </a:xfrm>
        <a:prstGeom prst="rect">
          <a:avLst/>
        </a:prstGeom>
        <a:gradFill rotWithShape="0">
          <a:gsLst>
            <a:gs pos="0">
              <a:schemeClr val="accent6">
                <a:alpha val="90000"/>
                <a:hueOff val="0"/>
                <a:satOff val="0"/>
                <a:lumOff val="0"/>
                <a:alphaOff val="-33333"/>
                <a:shade val="40000"/>
                <a:alpha val="100000"/>
                <a:satMod val="150000"/>
                <a:lumMod val="100000"/>
              </a:schemeClr>
            </a:gs>
            <a:gs pos="100000">
              <a:schemeClr val="accent6">
                <a:alpha val="90000"/>
                <a:hueOff val="0"/>
                <a:satOff val="0"/>
                <a:lumOff val="0"/>
                <a:alphaOff val="-33333"/>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3969"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Records of all of your assets</a:t>
          </a:r>
        </a:p>
      </dsp:txBody>
      <dsp:txXfrm>
        <a:off x="748066" y="3568637"/>
        <a:ext cx="6742738" cy="445944"/>
      </dsp:txXfrm>
    </dsp:sp>
    <dsp:sp modelId="{D0738C90-53F6-5942-8B30-545E1AD7F073}">
      <dsp:nvSpPr>
        <dsp:cNvPr id="0" name=""/>
        <dsp:cNvSpPr/>
      </dsp:nvSpPr>
      <dsp:spPr>
        <a:xfrm>
          <a:off x="469351" y="3512894"/>
          <a:ext cx="557430" cy="557430"/>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3333"/>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349B06-95AF-8543-9E3A-F48E74214F4C}">
      <dsp:nvSpPr>
        <dsp:cNvPr id="0" name=""/>
        <dsp:cNvSpPr/>
      </dsp:nvSpPr>
      <dsp:spPr>
        <a:xfrm>
          <a:off x="344223" y="4237947"/>
          <a:ext cx="7146581" cy="445944"/>
        </a:xfrm>
        <a:prstGeom prst="rect">
          <a:avLst/>
        </a:prstGeom>
        <a:gradFill rotWithShape="0">
          <a:gsLst>
            <a:gs pos="0">
              <a:schemeClr val="accent6">
                <a:alpha val="90000"/>
                <a:hueOff val="0"/>
                <a:satOff val="0"/>
                <a:lumOff val="0"/>
                <a:alphaOff val="-40000"/>
                <a:shade val="40000"/>
                <a:alpha val="100000"/>
                <a:satMod val="150000"/>
                <a:lumMod val="100000"/>
              </a:schemeClr>
            </a:gs>
            <a:gs pos="100000">
              <a:schemeClr val="accent6">
                <a:alpha val="90000"/>
                <a:hueOff val="0"/>
                <a:satOff val="0"/>
                <a:lumOff val="0"/>
                <a:alphaOff val="-4000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3969"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List of the school(s) you are interested in attending</a:t>
          </a:r>
        </a:p>
      </dsp:txBody>
      <dsp:txXfrm>
        <a:off x="344223" y="4237947"/>
        <a:ext cx="7146581" cy="445944"/>
      </dsp:txXfrm>
    </dsp:sp>
    <dsp:sp modelId="{C57EEAE6-B27A-A741-A52B-3D01DAA81B3A}">
      <dsp:nvSpPr>
        <dsp:cNvPr id="0" name=""/>
        <dsp:cNvSpPr/>
      </dsp:nvSpPr>
      <dsp:spPr>
        <a:xfrm>
          <a:off x="65507" y="4182204"/>
          <a:ext cx="557430" cy="557430"/>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03968-6FCD-DD4E-AC20-1446DEB7F4F7}">
      <dsp:nvSpPr>
        <dsp:cNvPr id="0" name=""/>
        <dsp:cNvSpPr/>
      </dsp:nvSpPr>
      <dsp:spPr>
        <a:xfrm>
          <a:off x="0" y="4169758"/>
          <a:ext cx="7556313" cy="684083"/>
        </a:xfrm>
        <a:prstGeom prst="rect">
          <a:avLst/>
        </a:prstGeom>
        <a:solidFill>
          <a:schemeClr val="accent4">
            <a:alpha val="9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Double-check with your schools</a:t>
          </a:r>
        </a:p>
      </dsp:txBody>
      <dsp:txXfrm>
        <a:off x="0" y="4169758"/>
        <a:ext cx="7556313" cy="684083"/>
      </dsp:txXfrm>
    </dsp:sp>
    <dsp:sp modelId="{81005640-8A3C-4E4A-99FC-BDBAC3785D51}">
      <dsp:nvSpPr>
        <dsp:cNvPr id="0" name=""/>
        <dsp:cNvSpPr/>
      </dsp:nvSpPr>
      <dsp:spPr>
        <a:xfrm rot="10800000">
          <a:off x="0" y="3127899"/>
          <a:ext cx="7556313" cy="1052120"/>
        </a:xfrm>
        <a:prstGeom prst="upArrowCallout">
          <a:avLst/>
        </a:prstGeom>
        <a:solidFill>
          <a:schemeClr val="accent4">
            <a:alpha val="90000"/>
            <a:hueOff val="0"/>
            <a:satOff val="0"/>
            <a:lumOff val="0"/>
            <a:alphaOff val="-1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Review your financial aid history information</a:t>
          </a:r>
        </a:p>
      </dsp:txBody>
      <dsp:txXfrm rot="10800000">
        <a:off x="0" y="3127899"/>
        <a:ext cx="7556313" cy="683636"/>
      </dsp:txXfrm>
    </dsp:sp>
    <dsp:sp modelId="{FF0D6EF3-EEC6-0A48-BC1A-7C049590A379}">
      <dsp:nvSpPr>
        <dsp:cNvPr id="0" name=""/>
        <dsp:cNvSpPr/>
      </dsp:nvSpPr>
      <dsp:spPr>
        <a:xfrm rot="10800000">
          <a:off x="0" y="2086040"/>
          <a:ext cx="7556313" cy="1052120"/>
        </a:xfrm>
        <a:prstGeom prst="upArrowCallout">
          <a:avLst/>
        </a:prstGeom>
        <a:solidFill>
          <a:schemeClr val="accent4">
            <a:alpha val="90000"/>
            <a:hueOff val="0"/>
            <a:satOff val="0"/>
            <a:lumOff val="0"/>
            <a:alphaOff val="-2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Make corrections if needed</a:t>
          </a:r>
        </a:p>
      </dsp:txBody>
      <dsp:txXfrm rot="10800000">
        <a:off x="0" y="2086040"/>
        <a:ext cx="7556313" cy="683636"/>
      </dsp:txXfrm>
    </dsp:sp>
    <dsp:sp modelId="{FFA36BE1-ADE6-F748-89CA-842798E95E31}">
      <dsp:nvSpPr>
        <dsp:cNvPr id="0" name=""/>
        <dsp:cNvSpPr/>
      </dsp:nvSpPr>
      <dsp:spPr>
        <a:xfrm rot="10800000">
          <a:off x="0" y="1044180"/>
          <a:ext cx="7556313" cy="1052120"/>
        </a:xfrm>
        <a:prstGeom prst="upArrowCallout">
          <a:avLst/>
        </a:prstGeom>
        <a:solidFill>
          <a:schemeClr val="accent4">
            <a:alpha val="90000"/>
            <a:hueOff val="0"/>
            <a:satOff val="0"/>
            <a:lumOff val="0"/>
            <a:alphaOff val="-3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Locate your Expected Family Contribution (EFC)</a:t>
          </a:r>
        </a:p>
      </dsp:txBody>
      <dsp:txXfrm rot="10800000">
        <a:off x="0" y="1044180"/>
        <a:ext cx="7556313" cy="683636"/>
      </dsp:txXfrm>
    </dsp:sp>
    <dsp:sp modelId="{C6CCB95B-A0B0-3945-8334-B43EC4EA5914}">
      <dsp:nvSpPr>
        <dsp:cNvPr id="0" name=""/>
        <dsp:cNvSpPr/>
      </dsp:nvSpPr>
      <dsp:spPr>
        <a:xfrm rot="10800000">
          <a:off x="0" y="2321"/>
          <a:ext cx="7556313" cy="1052120"/>
        </a:xfrm>
        <a:prstGeom prst="upArrowCallout">
          <a:avLst/>
        </a:prstGeom>
        <a:solidFill>
          <a:schemeClr val="accent4">
            <a:alpha val="90000"/>
            <a:hueOff val="0"/>
            <a:satOff val="0"/>
            <a:lumOff val="0"/>
            <a:alphaOff val="-4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Look out for your Student Aid Report (SAR)</a:t>
          </a:r>
        </a:p>
      </dsp:txBody>
      <dsp:txXfrm rot="10800000">
        <a:off x="0" y="2321"/>
        <a:ext cx="7556313" cy="6836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0C48-D929-4646-9716-D7BBFA3A86D5}">
      <dsp:nvSpPr>
        <dsp:cNvPr id="0" name=""/>
        <dsp:cNvSpPr/>
      </dsp:nvSpPr>
      <dsp:spPr>
        <a:xfrm>
          <a:off x="2473" y="1535683"/>
          <a:ext cx="2481582" cy="992632"/>
        </a:xfrm>
        <a:prstGeom prst="homePlate">
          <a:avLst/>
        </a:prstGeom>
        <a:gradFill rotWithShape="0">
          <a:gsLst>
            <a:gs pos="0">
              <a:schemeClr val="accent6">
                <a:alpha val="90000"/>
                <a:hueOff val="0"/>
                <a:satOff val="0"/>
                <a:lumOff val="0"/>
                <a:alphaOff val="0"/>
                <a:shade val="40000"/>
                <a:alpha val="100000"/>
                <a:satMod val="150000"/>
                <a:lumMod val="100000"/>
              </a:schemeClr>
            </a:gs>
            <a:gs pos="100000">
              <a:schemeClr val="accent6">
                <a:alpha val="9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Research &amp; Apply for Scholarships</a:t>
          </a:r>
        </a:p>
      </dsp:txBody>
      <dsp:txXfrm>
        <a:off x="2473" y="1535683"/>
        <a:ext cx="2233424" cy="992632"/>
      </dsp:txXfrm>
    </dsp:sp>
    <dsp:sp modelId="{AB6AB0C1-0DA6-4F48-8D4D-F345F1066098}">
      <dsp:nvSpPr>
        <dsp:cNvPr id="0" name=""/>
        <dsp:cNvSpPr/>
      </dsp:nvSpPr>
      <dsp:spPr>
        <a:xfrm>
          <a:off x="1987739" y="1535683"/>
          <a:ext cx="2481582" cy="992632"/>
        </a:xfrm>
        <a:prstGeom prst="chevron">
          <a:avLst/>
        </a:prstGeom>
        <a:gradFill rotWithShape="0">
          <a:gsLst>
            <a:gs pos="0">
              <a:schemeClr val="accent6">
                <a:alpha val="90000"/>
                <a:hueOff val="0"/>
                <a:satOff val="0"/>
                <a:lumOff val="0"/>
                <a:alphaOff val="-13333"/>
                <a:shade val="40000"/>
                <a:alpha val="100000"/>
                <a:satMod val="150000"/>
                <a:lumMod val="100000"/>
              </a:schemeClr>
            </a:gs>
            <a:gs pos="100000">
              <a:schemeClr val="accent6">
                <a:alpha val="90000"/>
                <a:hueOff val="0"/>
                <a:satOff val="0"/>
                <a:lumOff val="0"/>
                <a:alphaOff val="-13333"/>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Complete FAFSA in October</a:t>
          </a:r>
        </a:p>
      </dsp:txBody>
      <dsp:txXfrm>
        <a:off x="2484055" y="1535683"/>
        <a:ext cx="1488950" cy="992632"/>
      </dsp:txXfrm>
    </dsp:sp>
    <dsp:sp modelId="{7684EAF2-6B08-F74C-A43C-E87E4E088EDB}">
      <dsp:nvSpPr>
        <dsp:cNvPr id="0" name=""/>
        <dsp:cNvSpPr/>
      </dsp:nvSpPr>
      <dsp:spPr>
        <a:xfrm>
          <a:off x="3973004" y="1535683"/>
          <a:ext cx="2481582" cy="992632"/>
        </a:xfrm>
        <a:prstGeom prst="chevron">
          <a:avLst/>
        </a:prstGeom>
        <a:gradFill rotWithShape="0">
          <a:gsLst>
            <a:gs pos="0">
              <a:schemeClr val="accent6">
                <a:alpha val="90000"/>
                <a:hueOff val="0"/>
                <a:satOff val="0"/>
                <a:lumOff val="0"/>
                <a:alphaOff val="-26667"/>
                <a:shade val="40000"/>
                <a:alpha val="100000"/>
                <a:satMod val="150000"/>
                <a:lumMod val="100000"/>
              </a:schemeClr>
            </a:gs>
            <a:gs pos="100000">
              <a:schemeClr val="accent6">
                <a:alpha val="90000"/>
                <a:hueOff val="0"/>
                <a:satOff val="0"/>
                <a:lumOff val="0"/>
                <a:alphaOff val="-26667"/>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Compare Awards</a:t>
          </a:r>
        </a:p>
      </dsp:txBody>
      <dsp:txXfrm>
        <a:off x="4469320" y="1535683"/>
        <a:ext cx="1488950" cy="992632"/>
      </dsp:txXfrm>
    </dsp:sp>
    <dsp:sp modelId="{FA7F4705-BAB4-054B-AA2F-C2895ED7019B}">
      <dsp:nvSpPr>
        <dsp:cNvPr id="0" name=""/>
        <dsp:cNvSpPr/>
      </dsp:nvSpPr>
      <dsp:spPr>
        <a:xfrm>
          <a:off x="5958270" y="1535683"/>
          <a:ext cx="2481582" cy="992632"/>
        </a:xfrm>
        <a:prstGeom prst="chevron">
          <a:avLst/>
        </a:prstGeom>
        <a:gradFill rotWithShape="0">
          <a:gsLst>
            <a:gs pos="0">
              <a:schemeClr val="accent6">
                <a:alpha val="90000"/>
                <a:hueOff val="0"/>
                <a:satOff val="0"/>
                <a:lumOff val="0"/>
                <a:alphaOff val="-40000"/>
                <a:shade val="40000"/>
                <a:alpha val="100000"/>
                <a:satMod val="150000"/>
                <a:lumMod val="100000"/>
              </a:schemeClr>
            </a:gs>
            <a:gs pos="100000">
              <a:schemeClr val="accent6">
                <a:alpha val="90000"/>
                <a:hueOff val="0"/>
                <a:satOff val="0"/>
                <a:lumOff val="0"/>
                <a:alphaOff val="-4000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Understand Loans</a:t>
          </a:r>
        </a:p>
      </dsp:txBody>
      <dsp:txXfrm>
        <a:off x="6454586" y="1535683"/>
        <a:ext cx="1488950" cy="99263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1681A-E5A1-4844-BB6E-92AE18348AFC}" type="datetimeFigureOut">
              <a:rPr lang="en-US" smtClean="0"/>
              <a:t>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C280E-73DD-944B-B471-2661CF6B90A3}" type="slidenum">
              <a:rPr lang="en-US" smtClean="0"/>
              <a:t>‹#›</a:t>
            </a:fld>
            <a:endParaRPr lang="en-US"/>
          </a:p>
        </p:txBody>
      </p:sp>
    </p:spTree>
    <p:extLst>
      <p:ext uri="{BB962C8B-B14F-4D97-AF65-F5344CB8AC3E}">
        <p14:creationId xmlns:p14="http://schemas.microsoft.com/office/powerpoint/2010/main" val="1165145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different ways to pay for college.  We’ll discuss these options as well as others today.  </a:t>
            </a:r>
          </a:p>
        </p:txBody>
      </p:sp>
      <p:sp>
        <p:nvSpPr>
          <p:cNvPr id="4" name="Slide Number Placeholder 3"/>
          <p:cNvSpPr>
            <a:spLocks noGrp="1"/>
          </p:cNvSpPr>
          <p:nvPr>
            <p:ph type="sldNum" sz="quarter" idx="10"/>
          </p:nvPr>
        </p:nvSpPr>
        <p:spPr/>
        <p:txBody>
          <a:bodyPr/>
          <a:lstStyle/>
          <a:p>
            <a:fld id="{4B0C280E-73DD-944B-B471-2661CF6B90A3}" type="slidenum">
              <a:rPr lang="en-US" smtClean="0"/>
              <a:t>2</a:t>
            </a:fld>
            <a:endParaRPr lang="en-US"/>
          </a:p>
        </p:txBody>
      </p:sp>
    </p:spTree>
    <p:extLst>
      <p:ext uri="{BB962C8B-B14F-4D97-AF65-F5344CB8AC3E}">
        <p14:creationId xmlns:p14="http://schemas.microsoft.com/office/powerpoint/2010/main" val="59531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If you are a dependent student then you will need this information for your parents</a:t>
            </a:r>
            <a:r>
              <a:rPr lang="en-US" b="0" baseline="0" dirty="0"/>
              <a:t> also.  </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Your Federal Student Aid PIN</a:t>
            </a:r>
            <a:r>
              <a:rPr lang="en-US" dirty="0"/>
              <a:t>- In order to sign your FAFSA</a:t>
            </a:r>
            <a:r>
              <a:rPr lang="en-US" baseline="0" dirty="0"/>
              <a:t> electronically, you’ll need a Federal Student Aid PIN.  You can help to prevent processing delays by getting a PIN before you begin the FAFSA.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Your Social Security number</a:t>
            </a:r>
            <a:r>
              <a:rPr lang="en-US" baseline="0" dirty="0"/>
              <a:t>- If you are not a U.S. citizen, you’ll also need your Alien Registration Number.</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Your driver’s license number</a:t>
            </a:r>
            <a:r>
              <a:rPr lang="en-US" baseline="0" dirty="0"/>
              <a:t>- If you don’t have a driver’s license, then don’t worry about this step.</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kern="1200" baseline="0" dirty="0">
                <a:solidFill>
                  <a:schemeClr val="tx1"/>
                </a:solidFill>
                <a:latin typeface="+mn-lt"/>
                <a:ea typeface="+mn-ea"/>
                <a:cs typeface="+mn-cs"/>
              </a:rPr>
              <a:t>Your tax records</a:t>
            </a:r>
            <a:r>
              <a:rPr lang="en-US" sz="1200" b="0" u="none" kern="1200" baseline="0" dirty="0">
                <a:solidFill>
                  <a:schemeClr val="tx1"/>
                </a:solidFill>
                <a:latin typeface="+mn-lt"/>
                <a:ea typeface="+mn-ea"/>
                <a:cs typeface="+mn-cs"/>
              </a:rPr>
              <a:t>- Use income records for the prior tax year. There is the ability to automatically fill in tax information from the </a:t>
            </a:r>
            <a:r>
              <a:rPr lang="en-US" sz="1200" b="0" u="none" kern="1200" baseline="0">
                <a:solidFill>
                  <a:schemeClr val="tx1"/>
                </a:solidFill>
                <a:latin typeface="+mn-lt"/>
                <a:ea typeface="+mn-ea"/>
                <a:cs typeface="+mn-cs"/>
              </a:rPr>
              <a:t>IRS.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Records </a:t>
            </a:r>
            <a:r>
              <a:rPr lang="en-US" b="1" baseline="0" dirty="0"/>
              <a:t>of your untaxed income</a:t>
            </a:r>
            <a:r>
              <a:rPr lang="en-US" baseline="0" dirty="0"/>
              <a:t>- This includes a whole bunch of variables that may or may not apply to you, like child support received, interest income and veterans non-education benefits.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Records of all of your assets (money)- </a:t>
            </a:r>
            <a:r>
              <a:rPr lang="en-US" baseline="0" dirty="0"/>
              <a:t>This includes savings and checking account balances, as well as investments like stocks and bonds and real estate.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List of the school(s) you are interested in attending- </a:t>
            </a:r>
            <a:r>
              <a:rPr lang="en-US" baseline="0" dirty="0"/>
              <a:t>The schools you list on your FAFSA will automatically receive your FAFSA results electronically.  They will use your FAFSA information to determine the types and amounts of financial aid you may receive.  You can list up to 10 schools where you will apply or attend.  </a:t>
            </a:r>
            <a:endParaRPr lang="en-US" dirty="0"/>
          </a:p>
        </p:txBody>
      </p:sp>
      <p:sp>
        <p:nvSpPr>
          <p:cNvPr id="4" name="Slide Number Placeholder 3"/>
          <p:cNvSpPr>
            <a:spLocks noGrp="1"/>
          </p:cNvSpPr>
          <p:nvPr>
            <p:ph type="sldNum" sz="quarter" idx="10"/>
          </p:nvPr>
        </p:nvSpPr>
        <p:spPr/>
        <p:txBody>
          <a:bodyPr/>
          <a:lstStyle/>
          <a:p>
            <a:fld id="{4B0C280E-73DD-944B-B471-2661CF6B90A3}" type="slidenum">
              <a:rPr lang="en-US" smtClean="0"/>
              <a:t>11</a:t>
            </a:fld>
            <a:endParaRPr lang="en-US"/>
          </a:p>
        </p:txBody>
      </p:sp>
    </p:spTree>
    <p:extLst>
      <p:ext uri="{BB962C8B-B14F-4D97-AF65-F5344CB8AC3E}">
        <p14:creationId xmlns:p14="http://schemas.microsoft.com/office/powerpoint/2010/main" val="323650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Look out for your SAR</a:t>
            </a:r>
            <a:r>
              <a:rPr lang="en-US" dirty="0"/>
              <a:t>-</a:t>
            </a:r>
            <a:r>
              <a:rPr lang="en-US" baseline="0" dirty="0"/>
              <a:t> Your SAR is a paper or electronic document that gives you basic information about your eligibility for federal student aid. This document also provides the answers you gave to the questions on your FAFSA.  </a:t>
            </a:r>
          </a:p>
          <a:p>
            <a:r>
              <a:rPr lang="en-US" b="1" baseline="0" dirty="0"/>
              <a:t>Locate you EFC- </a:t>
            </a:r>
            <a:r>
              <a:rPr lang="en-US" baseline="0" dirty="0"/>
              <a:t>Your EFC can be found in the box at the top of the first page of your SAR, under Social Security Number.  Your EFC is a measure of your family’s financial strength and is calculated according to a formula established by law.  This formula considers your family’s taxed and untaxed income, assets, and benefits as well as your family size and the number of family members who will attend college during the year.  </a:t>
            </a:r>
          </a:p>
          <a:p>
            <a:r>
              <a:rPr lang="en-US" b="1" baseline="0" dirty="0"/>
              <a:t>Make corrections if you need to</a:t>
            </a:r>
            <a:r>
              <a:rPr lang="en-US" baseline="0" dirty="0"/>
              <a:t>- If you filed your FAFSA before filing your tax return then you will need to update the estimated numbers with the actuals shown on your tax filing.  </a:t>
            </a:r>
          </a:p>
          <a:p>
            <a:r>
              <a:rPr lang="en-US" b="1" baseline="0" dirty="0"/>
              <a:t>Review your financial aid history information- </a:t>
            </a:r>
            <a:r>
              <a:rPr lang="en-US" baseline="0" dirty="0"/>
              <a:t>The last page of your SAR includes information about your financial aid history, specifically the loans you have taken out.  It can be complicated and confusing to keep track of all your loans and interest rates, but it is very important.  Reviewing the financial aid history in your SAR will help you be aware of how much you are borrowing and how much you will owe – and repay – after leaving school.</a:t>
            </a:r>
          </a:p>
          <a:p>
            <a:r>
              <a:rPr lang="en-US" b="1" baseline="0" dirty="0"/>
              <a:t>Double-check with your schools</a:t>
            </a:r>
            <a:r>
              <a:rPr lang="en-US" baseline="0" dirty="0"/>
              <a:t>- Make sure that you double-check with the financial aid offices at the school you applied to.  Sometimes schools need additional paperwork or have additional deadlines.  </a:t>
            </a:r>
            <a:endParaRPr lang="en-US" dirty="0"/>
          </a:p>
        </p:txBody>
      </p:sp>
      <p:sp>
        <p:nvSpPr>
          <p:cNvPr id="4" name="Slide Number Placeholder 3"/>
          <p:cNvSpPr>
            <a:spLocks noGrp="1"/>
          </p:cNvSpPr>
          <p:nvPr>
            <p:ph type="sldNum" sz="quarter" idx="10"/>
          </p:nvPr>
        </p:nvSpPr>
        <p:spPr/>
        <p:txBody>
          <a:bodyPr/>
          <a:lstStyle/>
          <a:p>
            <a:fld id="{4B0C280E-73DD-944B-B471-2661CF6B90A3}" type="slidenum">
              <a:rPr lang="en-US" smtClean="0"/>
              <a:t>12</a:t>
            </a:fld>
            <a:endParaRPr lang="en-US"/>
          </a:p>
        </p:txBody>
      </p:sp>
    </p:spTree>
    <p:extLst>
      <p:ext uri="{BB962C8B-B14F-4D97-AF65-F5344CB8AC3E}">
        <p14:creationId xmlns:p14="http://schemas.microsoft.com/office/powerpoint/2010/main" val="427200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fill out the FAFSA you will be asked to which schools you</a:t>
            </a:r>
            <a:r>
              <a:rPr lang="en-US" baseline="0" dirty="0"/>
              <a:t> will be applying.  Upon acceptance to a school you will receive a financial aid package which will outline the grants you are eligible for, the loans available to you, and any other funding options, such as an on-campus job.  </a:t>
            </a:r>
          </a:p>
          <a:p>
            <a:endParaRPr lang="en-US" baseline="0" dirty="0"/>
          </a:p>
          <a:p>
            <a:r>
              <a:rPr lang="en-US" baseline="0" dirty="0"/>
              <a:t>The next slide outlines a great tool to utilize to compare the financial aid offers.  </a:t>
            </a:r>
            <a:endParaRPr lang="en-US" dirty="0"/>
          </a:p>
        </p:txBody>
      </p:sp>
      <p:sp>
        <p:nvSpPr>
          <p:cNvPr id="4" name="Slide Number Placeholder 3"/>
          <p:cNvSpPr>
            <a:spLocks noGrp="1"/>
          </p:cNvSpPr>
          <p:nvPr>
            <p:ph type="sldNum" sz="quarter" idx="10"/>
          </p:nvPr>
        </p:nvSpPr>
        <p:spPr/>
        <p:txBody>
          <a:bodyPr/>
          <a:lstStyle/>
          <a:p>
            <a:fld id="{4B0C280E-73DD-944B-B471-2661CF6B90A3}" type="slidenum">
              <a:rPr lang="en-US" smtClean="0"/>
              <a:t>13</a:t>
            </a:fld>
            <a:endParaRPr lang="en-US"/>
          </a:p>
        </p:txBody>
      </p:sp>
    </p:spTree>
    <p:extLst>
      <p:ext uri="{BB962C8B-B14F-4D97-AF65-F5344CB8AC3E}">
        <p14:creationId xmlns:p14="http://schemas.microsoft.com/office/powerpoint/2010/main" val="607372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Financial Aid Shopping Sheet is a standardized financial aid award letter that helps students better understand the amount and types of financial aid they qualify to receive at each school. You may or may not receive this from a school that offers you aid. The Shopping Sheet lays out the total cost of attendance including tuition, fees, and other expenses.  The form also breaks out each type of aid a student may be eligible to receive at that school:</a:t>
            </a:r>
          </a:p>
          <a:p>
            <a:endParaRPr lang="en-US" dirty="0">
              <a:latin typeface="Calibri" charset="0"/>
              <a:ea typeface="MS PGothic" charset="0"/>
            </a:endParaRPr>
          </a:p>
          <a:p>
            <a:pPr>
              <a:buFontTx/>
              <a:buChar char="•"/>
            </a:pPr>
            <a:r>
              <a:rPr lang="en-US" dirty="0">
                <a:latin typeface="Calibri" charset="0"/>
                <a:ea typeface="MS PGothic" charset="0"/>
              </a:rPr>
              <a:t>Grants and scholarships</a:t>
            </a:r>
          </a:p>
          <a:p>
            <a:pPr>
              <a:buFontTx/>
              <a:buChar char="•"/>
            </a:pPr>
            <a:r>
              <a:rPr lang="en-US" dirty="0">
                <a:latin typeface="Calibri" charset="0"/>
                <a:ea typeface="MS PGothic" charset="0"/>
              </a:rPr>
              <a:t>Work-study</a:t>
            </a:r>
          </a:p>
          <a:p>
            <a:pPr>
              <a:buFontTx/>
              <a:buChar char="•"/>
            </a:pPr>
            <a:r>
              <a:rPr lang="en-US" dirty="0">
                <a:latin typeface="Calibri" charset="0"/>
                <a:ea typeface="MS PGothic" charset="0"/>
              </a:rPr>
              <a:t>Loans</a:t>
            </a:r>
          </a:p>
          <a:p>
            <a:pPr>
              <a:buFontTx/>
              <a:buChar char="•"/>
            </a:pPr>
            <a:endParaRPr lang="en-US" dirty="0">
              <a:latin typeface="Calibri" charset="0"/>
              <a:ea typeface="MS PGothic" charset="0"/>
            </a:endParaRPr>
          </a:p>
          <a:p>
            <a:r>
              <a:rPr lang="en-US" dirty="0">
                <a:latin typeface="Calibri" charset="0"/>
                <a:ea typeface="MS PGothic" charset="0"/>
              </a:rPr>
              <a:t>Additionally, the Financial Aid Shopping Sheet provides information on the median amount of total loan indebtedness for students attending a particular school.  This can help you estimate the amount of debt you may have after graduation. </a:t>
            </a:r>
          </a:p>
          <a:p>
            <a:endParaRPr lang="en-US" dirty="0">
              <a:latin typeface="Calibri" charset="0"/>
              <a:ea typeface="MS PGothic" charset="0"/>
            </a:endParaRPr>
          </a:p>
          <a:p>
            <a:r>
              <a:rPr lang="en-US" dirty="0">
                <a:latin typeface="Calibri" charset="0"/>
                <a:ea typeface="MS PGothic" charset="0"/>
              </a:rPr>
              <a:t>The Financial Aid Shopping sheet is not mandatory, although many schools provide it, and others are in the process of adopting it.</a:t>
            </a:r>
          </a:p>
          <a:p>
            <a:endParaRPr lang="en-US" dirty="0">
              <a:latin typeface="Calibri" charset="0"/>
              <a:ea typeface="MS PGothic" charset="0"/>
            </a:endParaRPr>
          </a:p>
          <a:p>
            <a:r>
              <a:rPr lang="en-US" dirty="0">
                <a:latin typeface="Calibri" charset="0"/>
                <a:ea typeface="MS PGothic" charset="0"/>
              </a:rPr>
              <a:t>The Consumer Financial Protection Bureau has an</a:t>
            </a:r>
            <a:r>
              <a:rPr lang="en-US" baseline="0" dirty="0">
                <a:latin typeface="Calibri" charset="0"/>
                <a:ea typeface="MS PGothic" charset="0"/>
              </a:rPr>
              <a:t> online tool to allow you to input information from a financial aid award to compare awards from various schools.  </a:t>
            </a:r>
            <a:endParaRPr lang="en-US" dirty="0">
              <a:latin typeface="Calibri" charset="0"/>
              <a:ea typeface="MS PGothic"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35298" indent="-282807">
              <a:defRPr sz="1200">
                <a:solidFill>
                  <a:schemeClr val="tx1"/>
                </a:solidFill>
                <a:latin typeface="Calibri" charset="0"/>
                <a:ea typeface="MS PGothic" charset="0"/>
                <a:cs typeface="MS PGothic" charset="0"/>
              </a:defRPr>
            </a:lvl2pPr>
            <a:lvl3pPr marL="1131227" indent="-226245">
              <a:defRPr sz="1200">
                <a:solidFill>
                  <a:schemeClr val="tx1"/>
                </a:solidFill>
                <a:latin typeface="Calibri" charset="0"/>
                <a:ea typeface="MS PGothic" charset="0"/>
                <a:cs typeface="MS PGothic" charset="0"/>
              </a:defRPr>
            </a:lvl3pPr>
            <a:lvl4pPr marL="1583718" indent="-226245">
              <a:defRPr sz="1200">
                <a:solidFill>
                  <a:schemeClr val="tx1"/>
                </a:solidFill>
                <a:latin typeface="Calibri" charset="0"/>
                <a:ea typeface="MS PGothic" charset="0"/>
                <a:cs typeface="MS PGothic" charset="0"/>
              </a:defRPr>
            </a:lvl4pPr>
            <a:lvl5pPr marL="2036209" indent="-226245">
              <a:defRPr sz="1200">
                <a:solidFill>
                  <a:schemeClr val="tx1"/>
                </a:solidFill>
                <a:latin typeface="Calibri" charset="0"/>
                <a:ea typeface="MS PGothic" charset="0"/>
                <a:cs typeface="MS PGothic" charset="0"/>
              </a:defRPr>
            </a:lvl5pPr>
            <a:lvl6pPr marL="2488700" indent="-22624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41190" indent="-22624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93681" indent="-22624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46172" indent="-22624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4248FA0-DDDA-9344-9AD2-001254E3F73C}" type="slidenum">
              <a:rPr lang="en-US"/>
              <a:pPr/>
              <a:t>14</a:t>
            </a:fld>
            <a:endParaRPr lang="en-US"/>
          </a:p>
        </p:txBody>
      </p:sp>
    </p:spTree>
    <p:extLst>
      <p:ext uri="{BB962C8B-B14F-4D97-AF65-F5344CB8AC3E}">
        <p14:creationId xmlns:p14="http://schemas.microsoft.com/office/powerpoint/2010/main" val="7886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a:solidFill>
                  <a:srgbClr val="404040"/>
                </a:solidFill>
                <a:latin typeface="Calibri" charset="0"/>
                <a:ea typeface="MS PGothic" charset="0"/>
              </a:rPr>
              <a:t>At </a:t>
            </a:r>
            <a:r>
              <a:rPr lang="en-US" dirty="0" err="1">
                <a:solidFill>
                  <a:srgbClr val="404040"/>
                </a:solidFill>
                <a:latin typeface="Calibri" charset="0"/>
                <a:ea typeface="MS PGothic" charset="0"/>
              </a:rPr>
              <a:t>StudentAid.gov</a:t>
            </a:r>
            <a:r>
              <a:rPr lang="en-US" dirty="0">
                <a:solidFill>
                  <a:srgbClr val="404040"/>
                </a:solidFill>
                <a:latin typeface="Calibri" charset="0"/>
                <a:ea typeface="MS PGothic" charset="0"/>
              </a:rPr>
              <a:t>, get ready for college or career school, learn about federal student aid and how to apply using the FAFSA, and get information on repaying student loans. The site offers tools to assist you in searching for colleges, applying for aid, and managing loan repayment. </a:t>
            </a:r>
          </a:p>
          <a:p>
            <a:endParaRPr lang="en-US" dirty="0">
              <a:latin typeface="Calibri" charset="0"/>
              <a:ea typeface="MS PGothic"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35298" indent="-282807">
              <a:defRPr sz="1200">
                <a:solidFill>
                  <a:schemeClr val="tx1"/>
                </a:solidFill>
                <a:latin typeface="Calibri" charset="0"/>
                <a:ea typeface="MS PGothic" charset="0"/>
                <a:cs typeface="MS PGothic" charset="0"/>
              </a:defRPr>
            </a:lvl2pPr>
            <a:lvl3pPr marL="1131227" indent="-226245">
              <a:defRPr sz="1200">
                <a:solidFill>
                  <a:schemeClr val="tx1"/>
                </a:solidFill>
                <a:latin typeface="Calibri" charset="0"/>
                <a:ea typeface="MS PGothic" charset="0"/>
                <a:cs typeface="MS PGothic" charset="0"/>
              </a:defRPr>
            </a:lvl3pPr>
            <a:lvl4pPr marL="1583718" indent="-226245">
              <a:defRPr sz="1200">
                <a:solidFill>
                  <a:schemeClr val="tx1"/>
                </a:solidFill>
                <a:latin typeface="Calibri" charset="0"/>
                <a:ea typeface="MS PGothic" charset="0"/>
                <a:cs typeface="MS PGothic" charset="0"/>
              </a:defRPr>
            </a:lvl4pPr>
            <a:lvl5pPr marL="2036209" indent="-226245">
              <a:defRPr sz="1200">
                <a:solidFill>
                  <a:schemeClr val="tx1"/>
                </a:solidFill>
                <a:latin typeface="Calibri" charset="0"/>
                <a:ea typeface="MS PGothic" charset="0"/>
                <a:cs typeface="MS PGothic" charset="0"/>
              </a:defRPr>
            </a:lvl5pPr>
            <a:lvl6pPr marL="2488700" indent="-22624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41190" indent="-22624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93681" indent="-22624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46172" indent="-22624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900957B-9124-5D4A-8A62-0D0FADD03257}" type="slidenum">
              <a:rPr lang="en-US"/>
              <a:pPr/>
              <a:t>15</a:t>
            </a:fld>
            <a:endParaRPr lang="en-US"/>
          </a:p>
        </p:txBody>
      </p:sp>
    </p:spTree>
    <p:extLst>
      <p:ext uri="{BB962C8B-B14F-4D97-AF65-F5344CB8AC3E}">
        <p14:creationId xmlns:p14="http://schemas.microsoft.com/office/powerpoint/2010/main" val="57062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Research and apply to scholarships</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Apply for aid via the FAFSA</a:t>
            </a:r>
            <a:r>
              <a:rPr lang="en-US" sz="1200" b="1" kern="1200">
                <a:solidFill>
                  <a:schemeClr val="tx1"/>
                </a:solidFill>
                <a:effectLst/>
                <a:latin typeface="+mn-lt"/>
                <a:ea typeface="+mn-ea"/>
                <a:cs typeface="+mn-cs"/>
              </a:rPr>
              <a:t>: Starting</a:t>
            </a:r>
            <a:r>
              <a:rPr lang="en-US" sz="1200" b="1" kern="1200" baseline="0">
                <a:solidFill>
                  <a:schemeClr val="tx1"/>
                </a:solidFill>
                <a:effectLst/>
                <a:latin typeface="+mn-lt"/>
                <a:ea typeface="+mn-ea"/>
                <a:cs typeface="+mn-cs"/>
              </a:rPr>
              <a:t> October 1</a:t>
            </a:r>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Compare financial aid awards</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Understand your loans before accepting them:</a:t>
            </a:r>
          </a:p>
          <a:p>
            <a:pPr marL="171450" lvl="0" indent="-171450">
              <a:buFont typeface="Arial"/>
              <a:buChar char="•"/>
            </a:pPr>
            <a:r>
              <a:rPr lang="en-US" sz="1200" kern="1200" dirty="0">
                <a:solidFill>
                  <a:schemeClr val="tx1"/>
                </a:solidFill>
                <a:effectLst/>
                <a:latin typeface="+mn-lt"/>
                <a:ea typeface="+mn-ea"/>
                <a:cs typeface="+mn-cs"/>
              </a:rPr>
              <a:t>You should never take out debt without first having a plan for repayment. </a:t>
            </a:r>
          </a:p>
          <a:p>
            <a:pPr marL="171450" lvl="0" indent="-171450">
              <a:buFont typeface="Arial"/>
              <a:buChar char="•"/>
            </a:pPr>
            <a:r>
              <a:rPr lang="en-US" sz="1200" kern="1200" dirty="0">
                <a:solidFill>
                  <a:schemeClr val="tx1"/>
                </a:solidFill>
                <a:effectLst/>
                <a:latin typeface="+mn-lt"/>
                <a:ea typeface="+mn-ea"/>
                <a:cs typeface="+mn-cs"/>
              </a:rPr>
              <a:t> Be sure to calculate your estimated post college student loan payment before taking out a loan.  </a:t>
            </a:r>
          </a:p>
          <a:p>
            <a:endParaRPr lang="en-US" dirty="0"/>
          </a:p>
        </p:txBody>
      </p:sp>
      <p:sp>
        <p:nvSpPr>
          <p:cNvPr id="4" name="Slide Number Placeholder 3"/>
          <p:cNvSpPr>
            <a:spLocks noGrp="1"/>
          </p:cNvSpPr>
          <p:nvPr>
            <p:ph type="sldNum" sz="quarter" idx="10"/>
          </p:nvPr>
        </p:nvSpPr>
        <p:spPr/>
        <p:txBody>
          <a:bodyPr/>
          <a:lstStyle/>
          <a:p>
            <a:fld id="{4B0C280E-73DD-944B-B471-2661CF6B90A3}" type="slidenum">
              <a:rPr lang="en-US" smtClean="0"/>
              <a:t>16</a:t>
            </a:fld>
            <a:endParaRPr lang="en-US"/>
          </a:p>
        </p:txBody>
      </p:sp>
    </p:spTree>
    <p:extLst>
      <p:ext uri="{BB962C8B-B14F-4D97-AF65-F5344CB8AC3E}">
        <p14:creationId xmlns:p14="http://schemas.microsoft.com/office/powerpoint/2010/main" val="1358158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a:t>
            </a:r>
            <a:r>
              <a:rPr lang="en-US" baseline="0" dirty="0"/>
              <a:t> objectives for this session.  </a:t>
            </a:r>
            <a:endParaRPr lang="en-US" dirty="0"/>
          </a:p>
        </p:txBody>
      </p:sp>
      <p:sp>
        <p:nvSpPr>
          <p:cNvPr id="4" name="Slide Number Placeholder 3"/>
          <p:cNvSpPr>
            <a:spLocks noGrp="1"/>
          </p:cNvSpPr>
          <p:nvPr>
            <p:ph type="sldNum" sz="quarter" idx="10"/>
          </p:nvPr>
        </p:nvSpPr>
        <p:spPr/>
        <p:txBody>
          <a:bodyPr/>
          <a:lstStyle/>
          <a:p>
            <a:fld id="{4B0C280E-73DD-944B-B471-2661CF6B90A3}" type="slidenum">
              <a:rPr lang="en-US" smtClean="0"/>
              <a:t>17</a:t>
            </a:fld>
            <a:endParaRPr lang="en-US"/>
          </a:p>
        </p:txBody>
      </p:sp>
    </p:spTree>
    <p:extLst>
      <p:ext uri="{BB962C8B-B14F-4D97-AF65-F5344CB8AC3E}">
        <p14:creationId xmlns:p14="http://schemas.microsoft.com/office/powerpoint/2010/main" val="395232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a:t>
            </a:r>
            <a:r>
              <a:rPr lang="en-US" baseline="0" dirty="0"/>
              <a:t> objectives for this session.  </a:t>
            </a:r>
            <a:endParaRPr lang="en-US" dirty="0"/>
          </a:p>
        </p:txBody>
      </p:sp>
      <p:sp>
        <p:nvSpPr>
          <p:cNvPr id="4" name="Slide Number Placeholder 3"/>
          <p:cNvSpPr>
            <a:spLocks noGrp="1"/>
          </p:cNvSpPr>
          <p:nvPr>
            <p:ph type="sldNum" sz="quarter" idx="10"/>
          </p:nvPr>
        </p:nvSpPr>
        <p:spPr/>
        <p:txBody>
          <a:bodyPr/>
          <a:lstStyle/>
          <a:p>
            <a:fld id="{4B0C280E-73DD-944B-B471-2661CF6B90A3}" type="slidenum">
              <a:rPr lang="en-US" smtClean="0"/>
              <a:t>3</a:t>
            </a:fld>
            <a:endParaRPr lang="en-US"/>
          </a:p>
        </p:txBody>
      </p:sp>
    </p:spTree>
    <p:extLst>
      <p:ext uri="{BB962C8B-B14F-4D97-AF65-F5344CB8AC3E}">
        <p14:creationId xmlns:p14="http://schemas.microsoft.com/office/powerpoint/2010/main" val="395232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and/or</a:t>
            </a:r>
            <a:r>
              <a:rPr lang="en-US" baseline="0" dirty="0"/>
              <a:t> your parents may already have some funds set aside for college.  You will want to be sure and have a conversation with your parents about this as you are planning for school. Be sure to take into account any funds you and/or your parents have set aside for school.  </a:t>
            </a:r>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4</a:t>
            </a:fld>
            <a:endParaRPr lang="en-US"/>
          </a:p>
        </p:txBody>
      </p:sp>
    </p:spTree>
    <p:extLst>
      <p:ext uri="{BB962C8B-B14F-4D97-AF65-F5344CB8AC3E}">
        <p14:creationId xmlns:p14="http://schemas.microsoft.com/office/powerpoint/2010/main" val="215056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Grants</a:t>
            </a:r>
            <a:r>
              <a:rPr lang="en-US" baseline="0" dirty="0"/>
              <a:t> are funds you receive to pay for college that you do not have to repay.  In order to find out your eligibility for grants you will have to fill out the FAFSA, which we will cover in more detail later. </a:t>
            </a:r>
          </a:p>
          <a:p>
            <a:endParaRPr lang="en-US" baseline="0" dirty="0"/>
          </a:p>
          <a:p>
            <a:r>
              <a:rPr lang="en-US" b="1" baseline="0" dirty="0"/>
              <a:t>Federal Pell Grants </a:t>
            </a:r>
            <a:r>
              <a:rPr lang="en-US" baseline="0" dirty="0"/>
              <a:t>usually are awarded only to undergraduate students who have not yet earned a bachelor’s or a professional degree.  The maximum Pell Grant award is $5,815 annually. </a:t>
            </a:r>
            <a:r>
              <a:rPr lang="en-US" b="0" baseline="0" dirty="0"/>
              <a:t>T</a:t>
            </a:r>
            <a:r>
              <a:rPr lang="en-US" baseline="0" dirty="0"/>
              <a:t>he amount is determined by financial need, cost of attendance, full or part-time status and whether or not you will be attending the full academic year.  </a:t>
            </a:r>
          </a:p>
          <a:p>
            <a:endParaRPr lang="en-US" baseline="0" dirty="0"/>
          </a:p>
          <a:p>
            <a:r>
              <a:rPr lang="en-US" baseline="0" dirty="0"/>
              <a:t>The </a:t>
            </a:r>
            <a:r>
              <a:rPr lang="en-US" b="1" baseline="0" dirty="0"/>
              <a:t>Free Supplemental Education Opportunity Grant  </a:t>
            </a:r>
            <a:r>
              <a:rPr lang="en-US" baseline="0" dirty="0"/>
              <a:t>is administered directly by the financial aid office at each participating school and is therefore called campus-based aid.  Not all schools participate. Check with your school Financial Aid office to find out if the school you are considering offers the program.  You can receive between $100 and $4,000 a year, depending on need.  </a:t>
            </a:r>
          </a:p>
          <a:p>
            <a:endParaRPr lang="en-US" baseline="0" dirty="0"/>
          </a:p>
          <a:p>
            <a:r>
              <a:rPr lang="en-US" baseline="0" dirty="0"/>
              <a:t>A </a:t>
            </a:r>
            <a:r>
              <a:rPr lang="en-US" b="1" baseline="0" dirty="0"/>
              <a:t>Teacher Education Assistance for College and Higher Education (TEACH) Grant </a:t>
            </a:r>
            <a:r>
              <a:rPr lang="en-US" baseline="0" dirty="0"/>
              <a:t>is different from other federal student grants because it requires you to take certain kinds of classes in order to qualify and receive the grant funds. These grants also require that you work in a certain kind of job. If you fail to meet the requirements, these grants convert to loans and have to be repaid. The TEACH Grant Program provides grants up to $4,000 a year.  </a:t>
            </a:r>
          </a:p>
          <a:p>
            <a:endParaRPr lang="en-US" baseline="0" dirty="0"/>
          </a:p>
          <a:p>
            <a:r>
              <a:rPr lang="en-US" b="1" baseline="0" dirty="0"/>
              <a:t>Iraq and Afghanistan Service Grant </a:t>
            </a:r>
            <a:r>
              <a:rPr lang="en-US" baseline="0" dirty="0"/>
              <a:t>has special eligibility requirements.  To be eligible your parent or guardian must have been a member of the U.S. armed forces and died as a result of military service performed in Iraq or Afghanistan after the events of 9/11.  </a:t>
            </a:r>
            <a:endParaRPr lang="en-US" dirty="0"/>
          </a:p>
        </p:txBody>
      </p:sp>
      <p:sp>
        <p:nvSpPr>
          <p:cNvPr id="4" name="Slide Number Placeholder 3"/>
          <p:cNvSpPr>
            <a:spLocks noGrp="1"/>
          </p:cNvSpPr>
          <p:nvPr>
            <p:ph type="sldNum" sz="quarter" idx="10"/>
          </p:nvPr>
        </p:nvSpPr>
        <p:spPr/>
        <p:txBody>
          <a:bodyPr/>
          <a:lstStyle/>
          <a:p>
            <a:fld id="{4B0C280E-73DD-944B-B471-2661CF6B90A3}" type="slidenum">
              <a:rPr lang="en-US" smtClean="0"/>
              <a:t>5</a:t>
            </a:fld>
            <a:endParaRPr lang="en-US"/>
          </a:p>
        </p:txBody>
      </p:sp>
    </p:spTree>
    <p:extLst>
      <p:ext uri="{BB962C8B-B14F-4D97-AF65-F5344CB8AC3E}">
        <p14:creationId xmlns:p14="http://schemas.microsoft.com/office/powerpoint/2010/main" val="391753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thousands of scholarship opportunities available</a:t>
            </a:r>
            <a:r>
              <a:rPr lang="en-US" baseline="0" dirty="0"/>
              <a:t>.  To be eligible to apply for a scholarship you may have to:</a:t>
            </a:r>
          </a:p>
          <a:p>
            <a:pPr marL="171450" indent="-171450">
              <a:buFont typeface="Arial"/>
              <a:buChar char="•"/>
            </a:pPr>
            <a:r>
              <a:rPr lang="en-US" baseline="0" dirty="0"/>
              <a:t>Meet certain standards in academics, talent or interest</a:t>
            </a:r>
          </a:p>
          <a:p>
            <a:pPr marL="171450" indent="-171450">
              <a:buFont typeface="Arial"/>
              <a:buChar char="•"/>
            </a:pPr>
            <a:r>
              <a:rPr lang="en-US" baseline="0" dirty="0"/>
              <a:t>Be part of a particular group or possibly your parents must be part of a particular group (such as where they work)</a:t>
            </a:r>
          </a:p>
          <a:p>
            <a:pPr marL="171450" indent="-171450">
              <a:buFont typeface="Arial"/>
              <a:buChar char="•"/>
            </a:pPr>
            <a:r>
              <a:rPr lang="en-US" baseline="0" dirty="0"/>
              <a:t>Have your education be focused in a specific field</a:t>
            </a:r>
          </a:p>
          <a:p>
            <a:pPr marL="171450" indent="-171450">
              <a:buFont typeface="Arial"/>
              <a:buChar char="•"/>
            </a:pPr>
            <a:endParaRPr lang="en-US" baseline="0"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4B0C280E-73DD-944B-B471-2661CF6B90A3}" type="slidenum">
              <a:rPr lang="en-US" smtClean="0"/>
              <a:t>6</a:t>
            </a:fld>
            <a:endParaRPr lang="en-US"/>
          </a:p>
        </p:txBody>
      </p:sp>
    </p:spTree>
    <p:extLst>
      <p:ext uri="{BB962C8B-B14F-4D97-AF65-F5344CB8AC3E}">
        <p14:creationId xmlns:p14="http://schemas.microsoft.com/office/powerpoint/2010/main" val="177576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to borrow money in order to pay for school.  Understand that you are leveraging this student loan debt in order to pursue your ideal career. This makes sense because you will be able to utilize future earnings to pay back the student loan debt.  </a:t>
            </a:r>
          </a:p>
          <a:p>
            <a:endParaRPr lang="en-US" dirty="0"/>
          </a:p>
          <a:p>
            <a:r>
              <a:rPr lang="en-US" dirty="0"/>
              <a:t>Be mindful of how much debt you accumulate.  You will have to start paying it back once you leave school.</a:t>
            </a:r>
          </a:p>
        </p:txBody>
      </p:sp>
      <p:sp>
        <p:nvSpPr>
          <p:cNvPr id="4" name="Slide Number Placeholder 3"/>
          <p:cNvSpPr>
            <a:spLocks noGrp="1"/>
          </p:cNvSpPr>
          <p:nvPr>
            <p:ph type="sldNum" sz="quarter" idx="10"/>
          </p:nvPr>
        </p:nvSpPr>
        <p:spPr/>
        <p:txBody>
          <a:bodyPr/>
          <a:lstStyle/>
          <a:p>
            <a:fld id="{0E7862AF-05EC-1C4E-849A-9D20D2B0CD9C}" type="slidenum">
              <a:rPr lang="en-US" smtClean="0"/>
              <a:t>7</a:t>
            </a:fld>
            <a:endParaRPr lang="en-US"/>
          </a:p>
        </p:txBody>
      </p:sp>
    </p:spTree>
    <p:extLst>
      <p:ext uri="{BB962C8B-B14F-4D97-AF65-F5344CB8AC3E}">
        <p14:creationId xmlns:p14="http://schemas.microsoft.com/office/powerpoint/2010/main" val="205738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Federal</a:t>
            </a:r>
            <a:r>
              <a:rPr lang="en-US" b="1" baseline="0" dirty="0"/>
              <a:t> Student Loan </a:t>
            </a:r>
            <a:r>
              <a:rPr lang="en-US" baseline="0" dirty="0"/>
              <a:t>is a loan funded by the federal government to help pay for your education.  A federal student loan is borrowed money you must repay with interest.  </a:t>
            </a:r>
          </a:p>
          <a:p>
            <a:endParaRPr lang="en-US" baseline="0" dirty="0"/>
          </a:p>
          <a:p>
            <a:r>
              <a:rPr lang="en-US" baseline="0" dirty="0"/>
              <a:t>A </a:t>
            </a:r>
            <a:r>
              <a:rPr lang="en-US" b="1" baseline="0" dirty="0"/>
              <a:t>Private Student Loan </a:t>
            </a:r>
            <a:r>
              <a:rPr lang="en-US" baseline="0" dirty="0"/>
              <a:t>is a loan from a private lender. Examples of lenders are: a bank, credit union, state agency or school.  </a:t>
            </a:r>
          </a:p>
          <a:p>
            <a:endParaRPr lang="en-US" baseline="0" dirty="0"/>
          </a:p>
          <a:p>
            <a:r>
              <a:rPr lang="en-US" baseline="0" dirty="0"/>
              <a:t>The William D. Ford Federal </a:t>
            </a:r>
            <a:r>
              <a:rPr lang="en-US" b="1" baseline="0" dirty="0"/>
              <a:t>Direct Loan</a:t>
            </a:r>
            <a:r>
              <a:rPr lang="en-US" baseline="0" dirty="0"/>
              <a:t> Program is the largest federal student loan program.  Under this program, the U.S. Department of Education is your lender.  There are four types of Direct Loans available:</a:t>
            </a:r>
          </a:p>
          <a:p>
            <a:pPr marL="171450" indent="-171450">
              <a:buFont typeface="Arial"/>
              <a:buChar char="•"/>
            </a:pPr>
            <a:r>
              <a:rPr lang="en-US" b="1" baseline="0" dirty="0"/>
              <a:t>Direct Subsidized Loans </a:t>
            </a:r>
            <a:r>
              <a:rPr lang="en-US" baseline="0" dirty="0"/>
              <a:t>are loans made to eligible undergraduate students who demonstrate financial need to help cover the costs of higher education at a college or career school.</a:t>
            </a:r>
          </a:p>
          <a:p>
            <a:pPr marL="171450" indent="-171450">
              <a:buFont typeface="Arial"/>
              <a:buChar char="•"/>
            </a:pPr>
            <a:r>
              <a:rPr lang="en-US" b="1" baseline="0" dirty="0"/>
              <a:t>Direct Unsubsidized Loans </a:t>
            </a:r>
            <a:r>
              <a:rPr lang="en-US" baseline="0" dirty="0"/>
              <a:t>are loans made to eligible undergraduate, graduate, and professional students, but in this case, the student does not have to demonstrate financial need to be eligible for the loan.</a:t>
            </a:r>
          </a:p>
          <a:p>
            <a:pPr marL="171450" indent="-171450">
              <a:buFont typeface="Arial"/>
              <a:buChar char="•"/>
            </a:pPr>
            <a:r>
              <a:rPr lang="en-US" b="1" baseline="0" dirty="0"/>
              <a:t>Direct PLUS Loans </a:t>
            </a:r>
            <a:r>
              <a:rPr lang="en-US" baseline="0" dirty="0"/>
              <a:t>are loans made to graduate or professional students and parents of dependent undergraduate students to help pay for education expenses not covered by other financial aid.  </a:t>
            </a:r>
          </a:p>
          <a:p>
            <a:pPr marL="171450" indent="-171450">
              <a:buFont typeface="Arial"/>
              <a:buChar char="•"/>
            </a:pPr>
            <a:r>
              <a:rPr lang="en-US" b="1" baseline="0" dirty="0"/>
              <a:t>Direct Consolidation Loans </a:t>
            </a:r>
            <a:r>
              <a:rPr lang="en-US" baseline="0" dirty="0"/>
              <a:t>allow you to combine all of your eligible federal student loans into a single loan with single loan servicer.  </a:t>
            </a:r>
          </a:p>
          <a:p>
            <a:pPr marL="171450" indent="-171450">
              <a:buFont typeface="Arial"/>
              <a:buChar char="•"/>
            </a:pPr>
            <a:endParaRPr lang="en-US" baseline="0" dirty="0"/>
          </a:p>
          <a:p>
            <a:pPr marL="0" indent="0">
              <a:buFont typeface="Arial"/>
              <a:buNone/>
            </a:pPr>
            <a:r>
              <a:rPr lang="en-US" baseline="0" dirty="0"/>
              <a:t>The </a:t>
            </a:r>
            <a:r>
              <a:rPr lang="en-US" b="1" baseline="0" dirty="0"/>
              <a:t>Federal Perkins Loan </a:t>
            </a:r>
            <a:r>
              <a:rPr lang="en-US" baseline="0" dirty="0"/>
              <a:t>Program is a school-based loan program for undergraduates and graduate students with exceptional financial need.  Under this program, the school is the lender.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8</a:t>
            </a:fld>
            <a:endParaRPr lang="en-US"/>
          </a:p>
        </p:txBody>
      </p:sp>
    </p:spTree>
    <p:extLst>
      <p:ext uri="{BB962C8B-B14F-4D97-AF65-F5344CB8AC3E}">
        <p14:creationId xmlns:p14="http://schemas.microsoft.com/office/powerpoint/2010/main" val="4145755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It is important to exhaust the federal loans offered before seeking private student loans.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Federal Student Loans-</a:t>
            </a:r>
            <a:r>
              <a:rPr lang="en-US" b="1" baseline="0" dirty="0"/>
              <a:t> </a:t>
            </a:r>
            <a:r>
              <a:rPr lang="en-US" dirty="0"/>
              <a:t>The US Department of Education funds or insures.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You will not</a:t>
            </a:r>
            <a:r>
              <a:rPr lang="en-US" baseline="0" dirty="0"/>
              <a:t> have to start repaying your federal student loans until you graduate, leave school, or change your enrollment status to less than half-time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The interest rate is fixed and is often lower than private loans, and much lower than some credit card interest rates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Undergraduate students with financial need will likely qualify for a subsidized loan where the government pays the interest while you are in school at least half-time.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Most federal student loans (except for PLUS loans) do not require a credit check/report.  Federal student loans can help you establish a good credit record.</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You won’t need a cosigner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Interest may be tax deductible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Loans can be consolidated into a Direct Consolidation Loan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If you are having trouble repaying your loan, you may be able to temporarily postpone or lower your payments (forbearance or deferment)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There are several repayment plans, including an option to tie your monthly payment to your income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There is no prepayment penalty fee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You may be eligible to have some portion of your loans forgiven if you work in public service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Free help is available at 1-800-4-FED-AID</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Private Student Loans- </a:t>
            </a:r>
            <a:r>
              <a:rPr lang="en-US" dirty="0"/>
              <a:t>These loans are private loans are made by a bank, credit union, state agency or school.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Many private</a:t>
            </a:r>
            <a:r>
              <a:rPr lang="en-US" baseline="0" dirty="0"/>
              <a:t> student loans require payments while you are still in school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Can have variable interest rates, some greater than 18%</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Are not subsidized so interest accrues while in school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May require an established credit record and the cost will depend on your credit score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You may need a cosigner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Interest may not be tax deductible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Cannot be consolidated into a Direct Consolidation Loan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May not offer forbearance or deferment options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It is unlikely the lender will offer loan forgiveness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B0C280E-73DD-944B-B471-2661CF6B90A3}" type="slidenum">
              <a:rPr lang="en-US" smtClean="0"/>
              <a:t>9</a:t>
            </a:fld>
            <a:endParaRPr lang="en-US"/>
          </a:p>
        </p:txBody>
      </p:sp>
    </p:spTree>
    <p:extLst>
      <p:ext uri="{BB962C8B-B14F-4D97-AF65-F5344CB8AC3E}">
        <p14:creationId xmlns:p14="http://schemas.microsoft.com/office/powerpoint/2010/main" val="171836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Department of Education Office of Federal Student Aid provides financial aid. Completing the Free Application for Federal Student Aid, or FAFSA, is the first step in applying for federal grants, loans, and work-study. Remember, the first F in “FAFSA” stands for “FREE”—there’s no need to pay anyone to help you complete the FAFSA.  Look for free FAFSA completion workshops offered by area high schools, colleges and community organizations to get help completing your FAFSA. </a:t>
            </a:r>
          </a:p>
          <a:p>
            <a:endParaRPr lang="en-US" dirty="0">
              <a:latin typeface="Calibri" charset="0"/>
              <a:ea typeface="MS PGothic" charset="0"/>
            </a:endParaRPr>
          </a:p>
          <a:p>
            <a:r>
              <a:rPr lang="en-US" dirty="0">
                <a:latin typeface="Calibri" charset="0"/>
                <a:ea typeface="MS PGothic" charset="0"/>
              </a:rPr>
              <a:t>Real-time help to complete your FAFSA is available on the FAFSA site as you fill out the application. You can chat live with a customer service representative in a secure chat session. You also can get help by phone at 1-800-4FED-AID . </a:t>
            </a:r>
          </a:p>
          <a:p>
            <a:endParaRPr lang="en-US" dirty="0">
              <a:latin typeface="Calibri" charset="0"/>
              <a:ea typeface="MS PGothic" charset="0"/>
            </a:endParaRPr>
          </a:p>
          <a:p>
            <a:r>
              <a:rPr lang="en-US" dirty="0">
                <a:latin typeface="Calibri" charset="0"/>
                <a:ea typeface="MS PGothic" charset="0"/>
              </a:rPr>
              <a:t>Don’t assume that you aren’t eligible to receive federal student aid! The FAFSA provides access to the largest source of college funding, and your school and your state’s higher education agency also will use it to determine your eligibility for their financial aid.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35298" indent="-282807">
              <a:defRPr sz="1200">
                <a:solidFill>
                  <a:schemeClr val="tx1"/>
                </a:solidFill>
                <a:latin typeface="Calibri" charset="0"/>
                <a:ea typeface="MS PGothic" charset="0"/>
                <a:cs typeface="MS PGothic" charset="0"/>
              </a:defRPr>
            </a:lvl2pPr>
            <a:lvl3pPr marL="1131227" indent="-226245">
              <a:defRPr sz="1200">
                <a:solidFill>
                  <a:schemeClr val="tx1"/>
                </a:solidFill>
                <a:latin typeface="Calibri" charset="0"/>
                <a:ea typeface="MS PGothic" charset="0"/>
                <a:cs typeface="MS PGothic" charset="0"/>
              </a:defRPr>
            </a:lvl3pPr>
            <a:lvl4pPr marL="1583718" indent="-226245">
              <a:defRPr sz="1200">
                <a:solidFill>
                  <a:schemeClr val="tx1"/>
                </a:solidFill>
                <a:latin typeface="Calibri" charset="0"/>
                <a:ea typeface="MS PGothic" charset="0"/>
                <a:cs typeface="MS PGothic" charset="0"/>
              </a:defRPr>
            </a:lvl4pPr>
            <a:lvl5pPr marL="2036209" indent="-226245">
              <a:defRPr sz="1200">
                <a:solidFill>
                  <a:schemeClr val="tx1"/>
                </a:solidFill>
                <a:latin typeface="Calibri" charset="0"/>
                <a:ea typeface="MS PGothic" charset="0"/>
                <a:cs typeface="MS PGothic" charset="0"/>
              </a:defRPr>
            </a:lvl5pPr>
            <a:lvl6pPr marL="2488700" indent="-22624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41190" indent="-22624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93681" indent="-22624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46172" indent="-22624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2488D66-D0B8-2D4D-8905-184C5BEF4BF1}" type="slidenum">
              <a:rPr lang="en-US"/>
              <a:pPr/>
              <a:t>10</a:t>
            </a:fld>
            <a:endParaRPr lang="en-US"/>
          </a:p>
        </p:txBody>
      </p:sp>
    </p:spTree>
    <p:extLst>
      <p:ext uri="{BB962C8B-B14F-4D97-AF65-F5344CB8AC3E}">
        <p14:creationId xmlns:p14="http://schemas.microsoft.com/office/powerpoint/2010/main" val="89438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71B24BE-724D-1741-A812-3A78E69ABF88}" type="datetimeFigureOut">
              <a:rPr lang="en-US" smtClean="0"/>
              <a:t>11/7/2022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471B24BE-724D-1741-A812-3A78E69ABF8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71B24BE-724D-1741-A812-3A78E69ABF8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71B24BE-724D-1741-A812-3A78E69ABF8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71B24BE-724D-1741-A812-3A78E69ABF88}" type="datetimeFigureOut">
              <a:rPr lang="en-US" smtClean="0"/>
              <a:t>11/7/2022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71B24BE-724D-1741-A812-3A78E69ABF88}" type="datetimeFigureOut">
              <a:rPr lang="en-US" smtClean="0"/>
              <a:t>11/7/2022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B24BE-724D-1741-A812-3A78E69ABF8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471B24BE-724D-1741-A812-3A78E69ABF88}" type="datetimeFigureOut">
              <a:rPr lang="en-US" smtClean="0"/>
              <a:t>11/7/2022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471B24BE-724D-1741-A812-3A78E69ABF88}" type="datetimeFigureOut">
              <a:rPr lang="en-US" smtClean="0"/>
              <a:t>11/7/2022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71B24BE-724D-1741-A812-3A78E69ABF88}" type="datetimeFigureOut">
              <a:rPr lang="en-US" smtClean="0"/>
              <a:t>11/7/2022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71B24BE-724D-1741-A812-3A78E69ABF8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71B24BE-724D-1741-A812-3A78E69ABF8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71B24BE-724D-1741-A812-3A78E69ABF8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lank">
    <p:spTree>
      <p:nvGrpSpPr>
        <p:cNvPr id="1" name=""/>
        <p:cNvGrpSpPr/>
        <p:nvPr/>
      </p:nvGrpSpPr>
      <p:grpSpPr>
        <a:xfrm>
          <a:off x="0" y="0"/>
          <a:ext cx="0" cy="0"/>
          <a:chOff x="0" y="0"/>
          <a:chExt cx="0" cy="0"/>
        </a:xfrm>
      </p:grpSpPr>
      <p:sp>
        <p:nvSpPr>
          <p:cNvPr id="5"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6"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7"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8"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a:defRPr/>
            </a:pPr>
            <a:r>
              <a:rPr lang="en-US" dirty="0">
                <a:latin typeface="Calibri" pitchFamily="34" charset="0"/>
                <a:ea typeface="MS PGothic" pitchFamily="34" charset="-128"/>
                <a:cs typeface="+mn-cs"/>
              </a:rPr>
              <a:t>             </a:t>
            </a:r>
          </a:p>
        </p:txBody>
      </p:sp>
      <p:sp>
        <p:nvSpPr>
          <p:cNvPr id="9"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10"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a:defRPr/>
            </a:pPr>
            <a:r>
              <a:rPr lang="en-US" dirty="0">
                <a:latin typeface="Calibri" pitchFamily="34" charset="0"/>
                <a:ea typeface="MS PGothic" pitchFamily="34" charset="-128"/>
                <a:cs typeface="+mn-cs"/>
              </a:rPr>
              <a:t>             </a:t>
            </a:r>
          </a:p>
        </p:txBody>
      </p:sp>
      <p:sp>
        <p:nvSpPr>
          <p:cNvPr id="14" name="Title 12"/>
          <p:cNvSpPr>
            <a:spLocks noGrp="1"/>
          </p:cNvSpPr>
          <p:nvPr>
            <p:ph type="title"/>
          </p:nvPr>
        </p:nvSpPr>
        <p:spPr>
          <a:xfrm>
            <a:off x="381000" y="2137955"/>
            <a:ext cx="8229600" cy="738595"/>
          </a:xfrm>
          <a:prstGeom prst="rect">
            <a:avLst/>
          </a:prstGeom>
          <a:noFill/>
        </p:spPr>
        <p:txBody>
          <a:bodyPr vert="horz"/>
          <a:lstStyle>
            <a:lvl1pPr algn="l">
              <a:defRPr sz="4800">
                <a:solidFill>
                  <a:srgbClr val="155F86"/>
                </a:solidFill>
                <a:latin typeface="Arial"/>
                <a:cs typeface="Arial"/>
              </a:defRPr>
            </a:lvl1pPr>
          </a:lstStyle>
          <a:p>
            <a:r>
              <a:rPr lang="en-US" dirty="0"/>
              <a:t>Click to edit Master title</a:t>
            </a:r>
          </a:p>
        </p:txBody>
      </p:sp>
      <p:sp>
        <p:nvSpPr>
          <p:cNvPr id="15" name="Subtitle 2"/>
          <p:cNvSpPr>
            <a:spLocks noGrp="1"/>
          </p:cNvSpPr>
          <p:nvPr>
            <p:ph type="subTitle" idx="1"/>
          </p:nvPr>
        </p:nvSpPr>
        <p:spPr>
          <a:xfrm>
            <a:off x="410190" y="2800350"/>
            <a:ext cx="8425545" cy="704850"/>
          </a:xfrm>
          <a:prstGeom prst="rect">
            <a:avLst/>
          </a:prstGeom>
          <a:noFill/>
        </p:spPr>
        <p:txBody>
          <a:bodyPr vert="horz"/>
          <a:lstStyle>
            <a:lvl1pPr marL="0" indent="0" algn="l">
              <a:buNone/>
              <a:defRPr sz="2400" b="0">
                <a:solidFill>
                  <a:srgbClr val="96BC5A"/>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a:t>
            </a:r>
          </a:p>
        </p:txBody>
      </p:sp>
      <p:sp>
        <p:nvSpPr>
          <p:cNvPr id="16" name="Content Placeholder 10"/>
          <p:cNvSpPr>
            <a:spLocks noGrp="1"/>
          </p:cNvSpPr>
          <p:nvPr>
            <p:ph sz="quarter" idx="11"/>
          </p:nvPr>
        </p:nvSpPr>
        <p:spPr>
          <a:xfrm>
            <a:off x="533400" y="5340461"/>
            <a:ext cx="7021286" cy="596677"/>
          </a:xfrm>
          <a:prstGeom prst="rect">
            <a:avLst/>
          </a:prstGeom>
        </p:spPr>
        <p:txBody>
          <a:bodyPr vert="horz"/>
          <a:lstStyle>
            <a:lvl1pPr marL="0" indent="0" algn="l">
              <a:buNone/>
              <a:defRPr sz="2200">
                <a:solidFill>
                  <a:srgbClr val="155F86"/>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dirty="0"/>
              <a:t>Click to edit Master text</a:t>
            </a:r>
          </a:p>
        </p:txBody>
      </p:sp>
    </p:spTree>
    <p:extLst>
      <p:ext uri="{BB962C8B-B14F-4D97-AF65-F5344CB8AC3E}">
        <p14:creationId xmlns:p14="http://schemas.microsoft.com/office/powerpoint/2010/main" val="74677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71B24BE-724D-1741-A812-3A78E69ABF8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71B24BE-724D-1741-A812-3A78E69ABF88}" type="datetimeFigureOut">
              <a:rPr lang="en-US" smtClean="0"/>
              <a:t>11/7/2022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471B24BE-724D-1741-A812-3A78E69ABF88}" type="datetimeFigureOut">
              <a:rPr lang="en-US" smtClean="0"/>
              <a:t>11/7/2022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5B18523C-FE45-7E41-BBCF-84CB108B039E}"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71B24BE-724D-1741-A812-3A78E69ABF8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471B24BE-724D-1741-A812-3A78E69ABF8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8523C-FE45-7E41-BBCF-84CB108B039E}"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71B24BE-724D-1741-A812-3A78E69ABF8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5B18523C-FE45-7E41-BBCF-84CB108B03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71B24BE-724D-1741-A812-3A78E69ABF8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471B24BE-724D-1741-A812-3A78E69ABF88}" type="datetimeFigureOut">
              <a:rPr lang="en-US" smtClean="0"/>
              <a:t>11/7/2022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5B18523C-FE45-7E41-BBCF-84CB108B03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studentaid.gov/"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www2.ed.gov/policy/highered/guid/aid-offer/index.html" TargetMode="External"/><Relationship Id="rId4" Type="http://schemas.openxmlformats.org/officeDocument/2006/relationships/hyperlink" Target="http://www.consumerfinance.gov/students/knowbeforeyouow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nsldsfap.ed.gov/login"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1826" y="4624668"/>
            <a:ext cx="5467374" cy="933450"/>
          </a:xfrm>
        </p:spPr>
        <p:txBody>
          <a:bodyPr>
            <a:normAutofit/>
          </a:bodyPr>
          <a:lstStyle/>
          <a:p>
            <a:pPr algn="r"/>
            <a:r>
              <a:rPr lang="en-US" dirty="0"/>
              <a:t>Financing College</a:t>
            </a:r>
          </a:p>
        </p:txBody>
      </p:sp>
      <p:sp>
        <p:nvSpPr>
          <p:cNvPr id="3" name="Subtitle 2"/>
          <p:cNvSpPr>
            <a:spLocks noGrp="1"/>
          </p:cNvSpPr>
          <p:nvPr>
            <p:ph type="subTitle" idx="1"/>
          </p:nvPr>
        </p:nvSpPr>
        <p:spPr>
          <a:xfrm>
            <a:off x="4082481" y="5562599"/>
            <a:ext cx="4756720" cy="748553"/>
          </a:xfrm>
        </p:spPr>
        <p:txBody>
          <a:bodyPr/>
          <a:lstStyle/>
          <a:p>
            <a:pPr algn="r"/>
            <a:r>
              <a:rPr lang="en-US" dirty="0"/>
              <a:t>A Financial Beginnings Financial Education Program</a:t>
            </a:r>
          </a:p>
        </p:txBody>
      </p:sp>
      <p:pic>
        <p:nvPicPr>
          <p:cNvPr id="4" name="Picture 3" descr="Pathways Logo transparent ba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009" y="2067366"/>
            <a:ext cx="2753397" cy="2753397"/>
          </a:xfrm>
          <a:prstGeom prst="rect">
            <a:avLst/>
          </a:prstGeom>
        </p:spPr>
      </p:pic>
      <p:pic>
        <p:nvPicPr>
          <p:cNvPr id="5" name="Picture 4" descr="cf_r_4cp_cl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81" y="5237740"/>
            <a:ext cx="3619500" cy="1398270"/>
          </a:xfrm>
          <a:prstGeom prst="rect">
            <a:avLst/>
          </a:prstGeom>
        </p:spPr>
      </p:pic>
      <p:sp>
        <p:nvSpPr>
          <p:cNvPr id="6" name="TextBox 5"/>
          <p:cNvSpPr txBox="1"/>
          <p:nvPr/>
        </p:nvSpPr>
        <p:spPr>
          <a:xfrm>
            <a:off x="1447231" y="5091393"/>
            <a:ext cx="1651000" cy="369332"/>
          </a:xfrm>
          <a:prstGeom prst="rect">
            <a:avLst/>
          </a:prstGeom>
          <a:noFill/>
        </p:spPr>
        <p:txBody>
          <a:bodyPr wrap="square" rtlCol="0">
            <a:spAutoFit/>
          </a:bodyPr>
          <a:lstStyle/>
          <a:p>
            <a:r>
              <a:rPr lang="en-US" b="1" dirty="0">
                <a:latin typeface="News Gothic MT" charset="0"/>
                <a:ea typeface="News Gothic MT" charset="0"/>
                <a:cs typeface="News Gothic MT" charset="0"/>
              </a:rPr>
              <a:t>Presented by</a:t>
            </a:r>
          </a:p>
        </p:txBody>
      </p:sp>
    </p:spTree>
    <p:extLst>
      <p:ext uri="{BB962C8B-B14F-4D97-AF65-F5344CB8AC3E}">
        <p14:creationId xmlns:p14="http://schemas.microsoft.com/office/powerpoint/2010/main" val="401741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414338"/>
            <a:ext cx="8153400" cy="647700"/>
          </a:xfrm>
        </p:spPr>
        <p:txBody>
          <a:bodyPr/>
          <a:lstStyle/>
          <a:p>
            <a:pPr>
              <a:defRPr/>
            </a:pPr>
            <a:r>
              <a:rPr lang="en-US" sz="3600" dirty="0">
                <a:latin typeface="+mj-lt"/>
                <a:ea typeface="+mj-ea"/>
              </a:rPr>
              <a:t>Apply for Aid: FAFSA</a:t>
            </a:r>
          </a:p>
        </p:txBody>
      </p:sp>
      <p:sp>
        <p:nvSpPr>
          <p:cNvPr id="5" name="Content Placeholder 4"/>
          <p:cNvSpPr txBox="1">
            <a:spLocks/>
          </p:cNvSpPr>
          <p:nvPr/>
        </p:nvSpPr>
        <p:spPr>
          <a:xfrm>
            <a:off x="192088" y="1219200"/>
            <a:ext cx="8647112" cy="4864100"/>
          </a:xfrm>
          <a:prstGeom prst="rect">
            <a:avLst/>
          </a:prstGeom>
        </p:spPr>
        <p:txBody>
          <a:bodyPr>
            <a:normAutofit/>
          </a:bodyPr>
          <a:lstStyle>
            <a:lvl1pPr marL="230188" indent="-230188" algn="l" defTabSz="457200" rtl="0" eaLnBrk="0" fontAlgn="base" hangingPunct="0">
              <a:spcBef>
                <a:spcPct val="20000"/>
              </a:spcBef>
              <a:spcAft>
                <a:spcPct val="0"/>
              </a:spcAft>
              <a:buSzPct val="80000"/>
              <a:buFont typeface="Arial" charset="0"/>
              <a:buChar char="•"/>
              <a:defRPr sz="2400" kern="1200">
                <a:solidFill>
                  <a:srgbClr val="535353"/>
                </a:solidFill>
                <a:latin typeface="Arial"/>
                <a:ea typeface="+mn-ea"/>
                <a:cs typeface="Arial"/>
              </a:defRPr>
            </a:lvl1pPr>
            <a:lvl2pPr marL="404813" indent="-174625" algn="l" defTabSz="457200" rtl="0" eaLnBrk="0" fontAlgn="base" hangingPunct="0">
              <a:spcBef>
                <a:spcPct val="20000"/>
              </a:spcBef>
              <a:spcAft>
                <a:spcPct val="0"/>
              </a:spcAft>
              <a:buSzPct val="75000"/>
              <a:buFont typeface="Arial"/>
              <a:buChar char="•"/>
              <a:defRPr sz="2000" kern="1200">
                <a:solidFill>
                  <a:srgbClr val="535353"/>
                </a:solidFill>
                <a:latin typeface="Arial"/>
                <a:ea typeface="+mn-ea"/>
                <a:cs typeface="Arial"/>
              </a:defRPr>
            </a:lvl2pPr>
            <a:lvl3pPr marL="623888" indent="-163513" algn="l" defTabSz="457200" rtl="0" eaLnBrk="0" fontAlgn="base" hangingPunct="0">
              <a:spcBef>
                <a:spcPct val="20000"/>
              </a:spcBef>
              <a:spcAft>
                <a:spcPct val="0"/>
              </a:spcAft>
              <a:buSzPct val="80000"/>
              <a:buFont typeface="Arial" charset="0"/>
              <a:buChar char="•"/>
              <a:defRPr sz="1600" kern="1200">
                <a:solidFill>
                  <a:srgbClr val="535353"/>
                </a:solidFill>
                <a:latin typeface="Arial"/>
                <a:ea typeface="+mn-ea"/>
                <a:cs typeface="Arial"/>
              </a:defRPr>
            </a:lvl3pPr>
            <a:lvl4pPr marL="854075" indent="-230188" algn="l" defTabSz="457200" rtl="0" eaLnBrk="0" fontAlgn="base" hangingPunct="0">
              <a:spcBef>
                <a:spcPct val="20000"/>
              </a:spcBef>
              <a:spcAft>
                <a:spcPct val="0"/>
              </a:spcAft>
              <a:buFont typeface="Arial" charset="0"/>
              <a:buChar char="–"/>
              <a:defRPr sz="1100" kern="1200">
                <a:solidFill>
                  <a:srgbClr val="535353"/>
                </a:solidFill>
                <a:latin typeface="Arial"/>
                <a:ea typeface="+mn-ea"/>
                <a:cs typeface="Arial"/>
              </a:defRPr>
            </a:lvl4pPr>
            <a:lvl5pPr marL="2057400" indent="-228600" algn="l" defTabSz="457200" rtl="0" eaLnBrk="0" fontAlgn="base" hangingPunct="0">
              <a:spcBef>
                <a:spcPct val="20000"/>
              </a:spcBef>
              <a:spcAft>
                <a:spcPct val="0"/>
              </a:spcAft>
              <a:buFont typeface="Arial" charset="0"/>
              <a:buChar char="»"/>
              <a:defRPr sz="1200" kern="1200">
                <a:solidFill>
                  <a:srgbClr val="53535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defRPr/>
            </a:pPr>
            <a:endParaRPr lang="en-US" sz="2300" dirty="0">
              <a:solidFill>
                <a:schemeClr val="tx1">
                  <a:lumMod val="75000"/>
                  <a:lumOff val="25000"/>
                </a:schemeClr>
              </a:solidFill>
            </a:endParaRPr>
          </a:p>
          <a:p>
            <a:pPr>
              <a:buFont typeface="Arial" pitchFamily="34" charset="0"/>
              <a:buChar char="•"/>
              <a:defRPr/>
            </a:pPr>
            <a:endParaRPr lang="en-US" sz="2300" dirty="0">
              <a:solidFill>
                <a:schemeClr val="tx1">
                  <a:lumMod val="75000"/>
                  <a:lumOff val="25000"/>
                </a:schemeClr>
              </a:solidFill>
            </a:endParaRPr>
          </a:p>
          <a:p>
            <a:pPr>
              <a:buFont typeface="Arial" pitchFamily="34" charset="0"/>
              <a:buChar char="•"/>
              <a:defRPr/>
            </a:pPr>
            <a:endParaRPr lang="en-US" sz="2300" dirty="0">
              <a:solidFill>
                <a:schemeClr val="tx1">
                  <a:lumMod val="75000"/>
                  <a:lumOff val="25000"/>
                </a:schemeClr>
              </a:solidFill>
            </a:endParaRPr>
          </a:p>
          <a:p>
            <a:pPr>
              <a:buFont typeface="Arial" pitchFamily="34" charset="0"/>
              <a:buChar char="•"/>
              <a:defRPr/>
            </a:pPr>
            <a:endParaRPr lang="en-US" sz="2300" dirty="0">
              <a:solidFill>
                <a:schemeClr val="tx1">
                  <a:lumMod val="75000"/>
                  <a:lumOff val="25000"/>
                </a:schemeClr>
              </a:solidFill>
            </a:endParaRPr>
          </a:p>
          <a:p>
            <a:pPr>
              <a:buFont typeface="Arial" pitchFamily="34" charset="0"/>
              <a:buChar char="•"/>
              <a:defRPr/>
            </a:pPr>
            <a:endParaRPr lang="en-US" sz="2300" dirty="0">
              <a:solidFill>
                <a:schemeClr val="tx1">
                  <a:lumMod val="75000"/>
                  <a:lumOff val="25000"/>
                </a:schemeClr>
              </a:solidFill>
            </a:endParaRPr>
          </a:p>
          <a:p>
            <a:pPr>
              <a:buFont typeface="Arial" pitchFamily="34" charset="0"/>
              <a:buChar char="•"/>
              <a:defRPr/>
            </a:pPr>
            <a:endParaRPr lang="en-US" sz="2300" dirty="0">
              <a:solidFill>
                <a:schemeClr val="tx1">
                  <a:lumMod val="75000"/>
                  <a:lumOff val="25000"/>
                </a:schemeClr>
              </a:solidFill>
            </a:endParaRPr>
          </a:p>
          <a:p>
            <a:pPr>
              <a:buFont typeface="Arial" pitchFamily="34" charset="0"/>
              <a:buChar char="•"/>
              <a:defRPr/>
            </a:pPr>
            <a:endParaRPr lang="en-US" sz="2300" dirty="0">
              <a:solidFill>
                <a:schemeClr val="tx1">
                  <a:lumMod val="75000"/>
                  <a:lumOff val="25000"/>
                </a:schemeClr>
              </a:solidFill>
            </a:endParaRPr>
          </a:p>
          <a:p>
            <a:pPr marL="0" indent="0">
              <a:buFont typeface="Arial" charset="0"/>
              <a:buNone/>
              <a:defRPr/>
            </a:pPr>
            <a:r>
              <a:rPr lang="en-US" sz="2300" dirty="0">
                <a:solidFill>
                  <a:schemeClr val="tx1">
                    <a:lumMod val="75000"/>
                    <a:lumOff val="25000"/>
                  </a:schemeClr>
                </a:solidFill>
              </a:rPr>
              <a:t> </a:t>
            </a:r>
          </a:p>
          <a:p>
            <a:pPr marL="0" indent="0">
              <a:buFont typeface="Arial" charset="0"/>
              <a:buNone/>
              <a:defRPr/>
            </a:pPr>
            <a:endParaRPr lang="en-US" dirty="0">
              <a:solidFill>
                <a:schemeClr val="tx1">
                  <a:lumMod val="75000"/>
                  <a:lumOff val="25000"/>
                </a:schemeClr>
              </a:solidFill>
            </a:endParaRPr>
          </a:p>
        </p:txBody>
      </p:sp>
      <p:pic>
        <p:nvPicPr>
          <p:cNvPr id="13316" name="Picture 2" descr="A screenshot of FAFSA.gov websit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1219200"/>
            <a:ext cx="5665787" cy="393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533400" y="5232400"/>
            <a:ext cx="8153400" cy="1200150"/>
          </a:xfrm>
          <a:prstGeom prst="rect">
            <a:avLst/>
          </a:prstGeom>
          <a:noFill/>
        </p:spPr>
        <p:txBody>
          <a:bodyPr>
            <a:spAutoFit/>
          </a:bodyPr>
          <a:lstStyle>
            <a:lvl1pPr marL="285750" indent="-285750"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buFont typeface="Arial" charset="0"/>
              <a:buChar char="•"/>
            </a:pPr>
            <a:r>
              <a:rPr lang="en-US" dirty="0">
                <a:solidFill>
                  <a:srgbClr val="404040"/>
                </a:solidFill>
              </a:rPr>
              <a:t>Takes less than 30 minutes to complete online at </a:t>
            </a:r>
            <a:r>
              <a:rPr lang="en-US" dirty="0">
                <a:solidFill>
                  <a:srgbClr val="404040"/>
                </a:solidFill>
                <a:hlinkClick r:id="rId4"/>
              </a:rPr>
              <a:t>studentaid.gov</a:t>
            </a:r>
            <a:endParaRPr lang="en-US" dirty="0">
              <a:solidFill>
                <a:srgbClr val="404040"/>
              </a:solidFill>
            </a:endParaRPr>
          </a:p>
          <a:p>
            <a:pPr eaLnBrk="1" hangingPunct="1">
              <a:buFont typeface="Arial" charset="0"/>
              <a:buChar char="•"/>
            </a:pPr>
            <a:r>
              <a:rPr lang="en-US" dirty="0">
                <a:solidFill>
                  <a:srgbClr val="404040"/>
                </a:solidFill>
              </a:rPr>
              <a:t>Real-time help is available</a:t>
            </a:r>
            <a:r>
              <a:rPr lang="en-US" dirty="0"/>
              <a:t> via online chat or </a:t>
            </a:r>
            <a:r>
              <a:rPr lang="en-US" dirty="0">
                <a:solidFill>
                  <a:srgbClr val="404040"/>
                </a:solidFill>
              </a:rPr>
              <a:t>by phone at </a:t>
            </a:r>
            <a:r>
              <a:rPr lang="en-US" dirty="0"/>
              <a:t>1-800-4-FED-AID </a:t>
            </a:r>
          </a:p>
          <a:p>
            <a:pPr eaLnBrk="1" hangingPunct="1">
              <a:buFont typeface="Arial" charset="0"/>
              <a:buChar char="•"/>
            </a:pPr>
            <a:r>
              <a:rPr lang="en-US" dirty="0">
                <a:solidFill>
                  <a:srgbClr val="404040"/>
                </a:solidFill>
              </a:rPr>
              <a:t>IRS Data Retrieval Tool pre-populates tax information</a:t>
            </a:r>
          </a:p>
          <a:p>
            <a:pPr eaLnBrk="1" hangingPunct="1">
              <a:buFont typeface="Arial" charset="0"/>
              <a:buChar char="•"/>
            </a:pPr>
            <a:r>
              <a:rPr lang="en-US" dirty="0">
                <a:solidFill>
                  <a:srgbClr val="404040"/>
                </a:solidFill>
              </a:rPr>
              <a:t>Determines family</a:t>
            </a:r>
            <a:r>
              <a:rPr lang="ja-JP" altLang="en-US" dirty="0">
                <a:solidFill>
                  <a:srgbClr val="404040"/>
                </a:solidFill>
              </a:rPr>
              <a:t>’</a:t>
            </a:r>
            <a:r>
              <a:rPr lang="en-US" dirty="0">
                <a:solidFill>
                  <a:srgbClr val="404040"/>
                </a:solidFill>
              </a:rPr>
              <a:t>s ability to contribute to cost of attendance</a:t>
            </a:r>
            <a:endParaRPr lang="en-US" dirty="0"/>
          </a:p>
        </p:txBody>
      </p:sp>
      <p:cxnSp>
        <p:nvCxnSpPr>
          <p:cNvPr id="7" name="Straight Arrow Connector 6"/>
          <p:cNvCxnSpPr>
            <a:cxnSpLocks noChangeShapeType="1"/>
          </p:cNvCxnSpPr>
          <p:nvPr/>
        </p:nvCxnSpPr>
        <p:spPr bwMode="auto">
          <a:xfrm flipH="1" flipV="1">
            <a:off x="6324600" y="2133600"/>
            <a:ext cx="636588" cy="646113"/>
          </a:xfrm>
          <a:prstGeom prst="straightConnector1">
            <a:avLst/>
          </a:prstGeom>
          <a:noFill/>
          <a:ln w="76200">
            <a:solidFill>
              <a:srgbClr val="C0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3319" name="TextBox 7"/>
          <p:cNvSpPr txBox="1">
            <a:spLocks noChangeArrowheads="1"/>
          </p:cNvSpPr>
          <p:nvPr/>
        </p:nvSpPr>
        <p:spPr bwMode="auto">
          <a:xfrm>
            <a:off x="6985000" y="2625725"/>
            <a:ext cx="1347788"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r>
              <a:rPr lang="en-US" sz="1600" b="1"/>
              <a:t>Resources on this website are also available in Spanish.</a:t>
            </a:r>
          </a:p>
        </p:txBody>
      </p:sp>
      <p:sp>
        <p:nvSpPr>
          <p:cNvPr id="8" name="TextBox 7"/>
          <p:cNvSpPr txBox="1"/>
          <p:nvPr/>
        </p:nvSpPr>
        <p:spPr>
          <a:xfrm>
            <a:off x="192088" y="6475794"/>
            <a:ext cx="3708400" cy="276999"/>
          </a:xfrm>
          <a:prstGeom prst="rect">
            <a:avLst/>
          </a:prstGeom>
          <a:noFill/>
        </p:spPr>
        <p:txBody>
          <a:bodyPr wrap="square" rtlCol="0">
            <a:spAutoFit/>
          </a:bodyPr>
          <a:lstStyle/>
          <a:p>
            <a:r>
              <a:rPr lang="en-US" sz="1200" dirty="0"/>
              <a:t>SOURCE: U.S. Department of Education 2013</a:t>
            </a:r>
          </a:p>
        </p:txBody>
      </p:sp>
      <p:sp>
        <p:nvSpPr>
          <p:cNvPr id="9" name="Footer Placeholder 3"/>
          <p:cNvSpPr>
            <a:spLocks noGrp="1"/>
          </p:cNvSpPr>
          <p:nvPr>
            <p:ph type="ftr" sz="quarter" idx="11"/>
          </p:nvPr>
        </p:nvSpPr>
        <p:spPr>
          <a:xfrm>
            <a:off x="4918074" y="6387668"/>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215013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will need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9343280"/>
              </p:ext>
            </p:extLst>
          </p:nvPr>
        </p:nvGraphicFramePr>
        <p:xfrm>
          <a:off x="498474" y="1219200"/>
          <a:ext cx="7556313"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38667" y="6310829"/>
            <a:ext cx="5537200" cy="307777"/>
          </a:xfrm>
          <a:prstGeom prst="rect">
            <a:avLst/>
          </a:prstGeom>
        </p:spPr>
        <p:txBody>
          <a:bodyPr wrap="square">
            <a:spAutoFit/>
          </a:bodyPr>
          <a:lstStyle/>
          <a:p>
            <a:r>
              <a:rPr lang="en-US" sz="1400" dirty="0"/>
              <a:t>SOURCE: U.S. Department of Education 2013</a:t>
            </a:r>
          </a:p>
        </p:txBody>
      </p:sp>
      <p:sp>
        <p:nvSpPr>
          <p:cNvPr id="6" name="Footer Placeholder 3"/>
          <p:cNvSpPr>
            <a:spLocks noGrp="1"/>
          </p:cNvSpPr>
          <p:nvPr>
            <p:ph type="ftr" sz="quarter" idx="11"/>
          </p:nvPr>
        </p:nvSpPr>
        <p:spPr>
          <a:xfrm>
            <a:off x="5141724" y="6312206"/>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299728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filing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6699344"/>
              </p:ext>
            </p:extLst>
          </p:nvPr>
        </p:nvGraphicFramePr>
        <p:xfrm>
          <a:off x="498474" y="1270000"/>
          <a:ext cx="7556313" cy="485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38667" y="6310829"/>
            <a:ext cx="5537200" cy="307777"/>
          </a:xfrm>
          <a:prstGeom prst="rect">
            <a:avLst/>
          </a:prstGeom>
        </p:spPr>
        <p:txBody>
          <a:bodyPr wrap="square">
            <a:spAutoFit/>
          </a:bodyPr>
          <a:lstStyle/>
          <a:p>
            <a:r>
              <a:rPr lang="en-US" sz="1400" dirty="0"/>
              <a:t>SOURCE: U.S. Department of Education 2013</a:t>
            </a:r>
          </a:p>
        </p:txBody>
      </p:sp>
      <p:sp>
        <p:nvSpPr>
          <p:cNvPr id="6" name="Footer Placeholder 3"/>
          <p:cNvSpPr>
            <a:spLocks noGrp="1"/>
          </p:cNvSpPr>
          <p:nvPr>
            <p:ph type="ftr" sz="quarter" idx="11"/>
          </p:nvPr>
        </p:nvSpPr>
        <p:spPr>
          <a:xfrm>
            <a:off x="4562474" y="6310829"/>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107231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for the offers</a:t>
            </a:r>
          </a:p>
        </p:txBody>
      </p:sp>
      <p:pic>
        <p:nvPicPr>
          <p:cNvPr id="4" name="Content Placeholder 3" descr="iStock_000033285218Small.jpg"/>
          <p:cNvPicPr>
            <a:picLocks noGrp="1" noChangeAspect="1"/>
          </p:cNvPicPr>
          <p:nvPr>
            <p:ph idx="1"/>
          </p:nvPr>
        </p:nvPicPr>
        <p:blipFill>
          <a:blip r:embed="rId3">
            <a:extLst>
              <a:ext uri="{28A0092B-C50C-407E-A947-70E740481C1C}">
                <a14:useLocalDpi xmlns:a14="http://schemas.microsoft.com/office/drawing/2010/main" val="0"/>
              </a:ext>
            </a:extLst>
          </a:blip>
          <a:srcRect l="-30284" r="-30284"/>
          <a:stretch>
            <a:fillRect/>
          </a:stretch>
        </p:blipFill>
        <p:spPr>
          <a:xfrm>
            <a:off x="498475" y="1981200"/>
            <a:ext cx="7556500" cy="4144963"/>
          </a:xfrm>
        </p:spPr>
      </p:pic>
      <p:sp>
        <p:nvSpPr>
          <p:cNvPr id="5" name="Footer Placeholder 3"/>
          <p:cNvSpPr>
            <a:spLocks noGrp="1"/>
          </p:cNvSpPr>
          <p:nvPr>
            <p:ph type="ftr" sz="quarter" idx="11"/>
          </p:nvPr>
        </p:nvSpPr>
        <p:spPr>
          <a:xfrm>
            <a:off x="498474" y="6423585"/>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392070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0" y="484188"/>
            <a:ext cx="7556500" cy="11160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400">
                <a:latin typeface="Arial" charset="0"/>
                <a:ea typeface="MS PGothic" charset="0"/>
                <a:cs typeface="Arial" charset="0"/>
              </a:rPr>
              <a:t>Comparison Shopping: Financial Aid Shopping Sheet</a:t>
            </a:r>
          </a:p>
        </p:txBody>
      </p:sp>
      <p:pic>
        <p:nvPicPr>
          <p:cNvPr id="12291" name="Picture 2" descr="A screenshot of the Financial Aid Shopping Sheet."/>
          <p:cNvPicPr>
            <a:picLocks noChangeAspect="1" noChangeArrowheads="1"/>
          </p:cNvPicPr>
          <p:nvPr/>
        </p:nvPicPr>
        <p:blipFill>
          <a:blip r:embed="rId3">
            <a:extLst>
              <a:ext uri="{28A0092B-C50C-407E-A947-70E740481C1C}">
                <a14:useLocalDpi xmlns:a14="http://schemas.microsoft.com/office/drawing/2010/main" val="0"/>
              </a:ext>
            </a:extLst>
          </a:blip>
          <a:srcRect l="1176" t="9445" r="1028" b="8611"/>
          <a:stretch>
            <a:fillRect/>
          </a:stretch>
        </p:blipFill>
        <p:spPr bwMode="auto">
          <a:xfrm>
            <a:off x="762000" y="1066800"/>
            <a:ext cx="7848600" cy="504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572000" y="5334000"/>
            <a:ext cx="4191000" cy="830997"/>
          </a:xfrm>
          <a:prstGeom prst="rect">
            <a:avLst/>
          </a:prstGeom>
          <a:noFill/>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r>
              <a:rPr lang="en-US" sz="1600" dirty="0">
                <a:solidFill>
                  <a:srgbClr val="595959"/>
                </a:solidFill>
              </a:rPr>
              <a:t>More info on Financial Aid Shopping Sheet: </a:t>
            </a:r>
            <a:r>
              <a:rPr lang="en-US" sz="1600" dirty="0">
                <a:hlinkClick r:id="rId4"/>
              </a:rPr>
              <a:t>www.consumerfinance.gov/students/knowbeforeyouowe/</a:t>
            </a:r>
            <a:r>
              <a:rPr lang="en-US" sz="1600" dirty="0"/>
              <a:t> </a:t>
            </a:r>
            <a:r>
              <a:rPr lang="en-US" sz="1600" dirty="0">
                <a:hlinkClick r:id="rId5"/>
              </a:rPr>
              <a:t>‎</a:t>
            </a:r>
            <a:endParaRPr lang="en-US" sz="1600" dirty="0"/>
          </a:p>
        </p:txBody>
      </p:sp>
      <p:sp>
        <p:nvSpPr>
          <p:cNvPr id="5" name="TextBox 4"/>
          <p:cNvSpPr txBox="1"/>
          <p:nvPr/>
        </p:nvSpPr>
        <p:spPr>
          <a:xfrm>
            <a:off x="393700" y="6343650"/>
            <a:ext cx="3708400" cy="276999"/>
          </a:xfrm>
          <a:prstGeom prst="rect">
            <a:avLst/>
          </a:prstGeom>
          <a:noFill/>
        </p:spPr>
        <p:txBody>
          <a:bodyPr wrap="square" rtlCol="0">
            <a:spAutoFit/>
          </a:bodyPr>
          <a:lstStyle/>
          <a:p>
            <a:r>
              <a:rPr lang="en-US" sz="1200" dirty="0"/>
              <a:t>SOURCE: U.S. Department of Education 2013</a:t>
            </a:r>
          </a:p>
        </p:txBody>
      </p:sp>
      <p:sp>
        <p:nvSpPr>
          <p:cNvPr id="6" name="Footer Placeholder 3"/>
          <p:cNvSpPr>
            <a:spLocks noGrp="1"/>
          </p:cNvSpPr>
          <p:nvPr>
            <p:ph type="ftr" sz="quarter" idx="11"/>
          </p:nvPr>
        </p:nvSpPr>
        <p:spPr>
          <a:xfrm>
            <a:off x="4572000" y="6354233"/>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192185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a:latin typeface="Calibri" charset="0"/>
                <a:ea typeface="MS PGothic" charset="0"/>
                <a:cs typeface="Arial" charset="0"/>
              </a:rPr>
              <a:t>Stay Informed: StudentAid.gov </a:t>
            </a:r>
            <a:br>
              <a:rPr lang="en-US">
                <a:latin typeface="Arial" charset="0"/>
                <a:ea typeface="MS PGothic" charset="0"/>
                <a:cs typeface="Arial" charset="0"/>
              </a:rPr>
            </a:br>
            <a:endParaRPr lang="en-US">
              <a:latin typeface="Arial" charset="0"/>
              <a:ea typeface="MS PGothic" charset="0"/>
              <a:cs typeface="Arial" charset="0"/>
            </a:endParaRPr>
          </a:p>
        </p:txBody>
      </p:sp>
      <p:pic>
        <p:nvPicPr>
          <p:cNvPr id="19459" name="Picture 3" descr="A screenshot of Federal Student Aid's Homepage - studentaid.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5080000" cy="39846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9460" name="Picture 2" descr="A screenshot of studentaid.gov on a mobile smartphone device."/>
          <p:cNvPicPr>
            <a:picLocks noChangeAspect="1" noChangeArrowheads="1"/>
          </p:cNvPicPr>
          <p:nvPr/>
        </p:nvPicPr>
        <p:blipFill>
          <a:blip r:embed="rId4">
            <a:extLst>
              <a:ext uri="{28A0092B-C50C-407E-A947-70E740481C1C}">
                <a14:useLocalDpi xmlns:a14="http://schemas.microsoft.com/office/drawing/2010/main" val="0"/>
              </a:ext>
            </a:extLst>
          </a:blip>
          <a:srcRect b="5684"/>
          <a:stretch>
            <a:fillRect/>
          </a:stretch>
        </p:blipFill>
        <p:spPr bwMode="auto">
          <a:xfrm>
            <a:off x="6096000" y="1905000"/>
            <a:ext cx="2292350" cy="360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93700" y="6343650"/>
            <a:ext cx="3708400" cy="276999"/>
          </a:xfrm>
          <a:prstGeom prst="rect">
            <a:avLst/>
          </a:prstGeom>
          <a:noFill/>
        </p:spPr>
        <p:txBody>
          <a:bodyPr wrap="square" rtlCol="0">
            <a:spAutoFit/>
          </a:bodyPr>
          <a:lstStyle/>
          <a:p>
            <a:r>
              <a:rPr lang="en-US" sz="1200" dirty="0"/>
              <a:t>SOURCE: U.S. Department of Education 2013</a:t>
            </a:r>
          </a:p>
        </p:txBody>
      </p:sp>
      <p:sp>
        <p:nvSpPr>
          <p:cNvPr id="6" name="Footer Placeholder 3"/>
          <p:cNvSpPr>
            <a:spLocks noGrp="1"/>
          </p:cNvSpPr>
          <p:nvPr>
            <p:ph type="ftr" sz="quarter" idx="11"/>
          </p:nvPr>
        </p:nvSpPr>
        <p:spPr>
          <a:xfrm>
            <a:off x="5141724" y="6298703"/>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273398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started now</a:t>
            </a:r>
          </a:p>
        </p:txBody>
      </p:sp>
      <p:graphicFrame>
        <p:nvGraphicFramePr>
          <p:cNvPr id="3" name="Diagram 2"/>
          <p:cNvGraphicFramePr/>
          <p:nvPr>
            <p:extLst>
              <p:ext uri="{D42A27DB-BD31-4B8C-83A1-F6EECF244321}">
                <p14:modId xmlns:p14="http://schemas.microsoft.com/office/powerpoint/2010/main" val="1870301480"/>
              </p:ext>
            </p:extLst>
          </p:nvPr>
        </p:nvGraphicFramePr>
        <p:xfrm>
          <a:off x="498474" y="1397000"/>
          <a:ext cx="844232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498474" y="6423585"/>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902336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Got it?</a:t>
            </a:r>
          </a:p>
        </p:txBody>
      </p:sp>
      <p:sp>
        <p:nvSpPr>
          <p:cNvPr id="6" name="Content Placeholder 5"/>
          <p:cNvSpPr>
            <a:spLocks noGrp="1"/>
          </p:cNvSpPr>
          <p:nvPr>
            <p:ph idx="1"/>
          </p:nvPr>
        </p:nvSpPr>
        <p:spPr/>
        <p:txBody>
          <a:bodyPr/>
          <a:lstStyle/>
          <a:p>
            <a:r>
              <a:rPr lang="en-US" dirty="0"/>
              <a:t>Do you:</a:t>
            </a:r>
          </a:p>
          <a:p>
            <a:pPr lvl="1"/>
            <a:r>
              <a:rPr lang="en-US" dirty="0"/>
              <a:t>Understand the different options available to pay for college?</a:t>
            </a:r>
          </a:p>
          <a:p>
            <a:pPr lvl="1"/>
            <a:r>
              <a:rPr lang="en-US" dirty="0"/>
              <a:t>Understand college loans and how interest accumulation and repayment options vary?</a:t>
            </a:r>
          </a:p>
          <a:p>
            <a:pPr lvl="1"/>
            <a:r>
              <a:rPr lang="en-US" dirty="0"/>
              <a:t>Know the basics of the FAFSA and where to find additional support in completing an application?</a:t>
            </a:r>
          </a:p>
          <a:p>
            <a:pPr lvl="1"/>
            <a:r>
              <a:rPr lang="en-US" dirty="0"/>
              <a:t>Know how to compare financial aid packages?</a:t>
            </a:r>
          </a:p>
        </p:txBody>
      </p:sp>
      <p:sp>
        <p:nvSpPr>
          <p:cNvPr id="4" name="Footer Placeholder 3"/>
          <p:cNvSpPr>
            <a:spLocks noGrp="1"/>
          </p:cNvSpPr>
          <p:nvPr>
            <p:ph type="ftr" sz="quarter" idx="11"/>
          </p:nvPr>
        </p:nvSpPr>
        <p:spPr>
          <a:xfrm>
            <a:off x="498474" y="6423585"/>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238300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different ways can you pay for college?</a:t>
            </a:r>
          </a:p>
        </p:txBody>
      </p:sp>
      <p:graphicFrame>
        <p:nvGraphicFramePr>
          <p:cNvPr id="3" name="Diagram 2"/>
          <p:cNvGraphicFramePr/>
          <p:nvPr>
            <p:extLst>
              <p:ext uri="{D42A27DB-BD31-4B8C-83A1-F6EECF244321}">
                <p14:modId xmlns:p14="http://schemas.microsoft.com/office/powerpoint/2010/main" val="547677967"/>
              </p:ext>
            </p:extLst>
          </p:nvPr>
        </p:nvGraphicFramePr>
        <p:xfrm>
          <a:off x="694943" y="1402117"/>
          <a:ext cx="7700629" cy="5290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36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are we doing today?</a:t>
            </a:r>
          </a:p>
        </p:txBody>
      </p:sp>
      <p:sp>
        <p:nvSpPr>
          <p:cNvPr id="6" name="Content Placeholder 5"/>
          <p:cNvSpPr>
            <a:spLocks noGrp="1"/>
          </p:cNvSpPr>
          <p:nvPr>
            <p:ph idx="1"/>
          </p:nvPr>
        </p:nvSpPr>
        <p:spPr/>
        <p:txBody>
          <a:bodyPr/>
          <a:lstStyle/>
          <a:p>
            <a:r>
              <a:rPr lang="en-US" dirty="0"/>
              <a:t>We will:</a:t>
            </a:r>
          </a:p>
          <a:p>
            <a:pPr lvl="1"/>
            <a:r>
              <a:rPr lang="en-US" dirty="0"/>
              <a:t>Explore the different options available to pay for college</a:t>
            </a:r>
          </a:p>
          <a:p>
            <a:pPr lvl="1"/>
            <a:r>
              <a:rPr lang="en-US" dirty="0"/>
              <a:t>Review available college loans, various interest accumulation methods, and pay-back options </a:t>
            </a:r>
          </a:p>
          <a:p>
            <a:pPr lvl="1"/>
            <a:r>
              <a:rPr lang="en-US" dirty="0"/>
              <a:t>Learn the basics of the FAFSA and where to find additional support in completing your application</a:t>
            </a:r>
          </a:p>
          <a:p>
            <a:pPr lvl="1"/>
            <a:r>
              <a:rPr lang="en-US" dirty="0"/>
              <a:t>Learn how to compare financial aid packages</a:t>
            </a:r>
          </a:p>
        </p:txBody>
      </p:sp>
    </p:spTree>
    <p:extLst>
      <p:ext uri="{BB962C8B-B14F-4D97-AF65-F5344CB8AC3E}">
        <p14:creationId xmlns:p14="http://schemas.microsoft.com/office/powerpoint/2010/main" val="111271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ault.jpg"/>
          <p:cNvPicPr>
            <a:picLocks noGrp="1" noChangeAspect="1"/>
          </p:cNvPicPr>
          <p:nvPr>
            <p:ph idx="1"/>
          </p:nvPr>
        </p:nvPicPr>
        <p:blipFill>
          <a:blip r:embed="rId3">
            <a:extLst>
              <a:ext uri="{28A0092B-C50C-407E-A947-70E740481C1C}">
                <a14:useLocalDpi xmlns:a14="http://schemas.microsoft.com/office/drawing/2010/main" val="0"/>
              </a:ext>
            </a:extLst>
          </a:blip>
          <a:srcRect l="-41087" r="-41087"/>
          <a:stretch>
            <a:fillRect/>
          </a:stretch>
        </p:blipFill>
        <p:spPr>
          <a:xfrm>
            <a:off x="498287" y="965200"/>
            <a:ext cx="7556500" cy="4144963"/>
          </a:xfrm>
        </p:spPr>
      </p:pic>
      <p:sp>
        <p:nvSpPr>
          <p:cNvPr id="2" name="Title 1"/>
          <p:cNvSpPr>
            <a:spLocks noGrp="1"/>
          </p:cNvSpPr>
          <p:nvPr>
            <p:ph type="title"/>
          </p:nvPr>
        </p:nvSpPr>
        <p:spPr/>
        <p:txBody>
          <a:bodyPr/>
          <a:lstStyle/>
          <a:p>
            <a:r>
              <a:rPr lang="en-US" dirty="0"/>
              <a:t>Do you have money stashed away?</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
        <p:nvSpPr>
          <p:cNvPr id="6" name="Title 1"/>
          <p:cNvSpPr txBox="1">
            <a:spLocks/>
          </p:cNvSpPr>
          <p:nvPr/>
        </p:nvSpPr>
        <p:spPr>
          <a:xfrm>
            <a:off x="1524187" y="5111657"/>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r"/>
            <a:r>
              <a:rPr lang="en-US" dirty="0"/>
              <a:t>Are your parents contributing?</a:t>
            </a:r>
          </a:p>
        </p:txBody>
      </p:sp>
    </p:spTree>
    <p:extLst>
      <p:ext uri="{BB962C8B-B14F-4D97-AF65-F5344CB8AC3E}">
        <p14:creationId xmlns:p14="http://schemas.microsoft.com/office/powerpoint/2010/main" val="329416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636363"/>
              </p:ext>
            </p:extLst>
          </p:nvPr>
        </p:nvGraphicFramePr>
        <p:xfrm>
          <a:off x="498474" y="1981200"/>
          <a:ext cx="7556313"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98473" y="6156940"/>
            <a:ext cx="5377393" cy="307777"/>
          </a:xfrm>
          <a:prstGeom prst="rect">
            <a:avLst/>
          </a:prstGeom>
        </p:spPr>
        <p:txBody>
          <a:bodyPr wrap="square">
            <a:spAutoFit/>
          </a:bodyPr>
          <a:lstStyle/>
          <a:p>
            <a:r>
              <a:rPr lang="en-US" sz="1400" dirty="0"/>
              <a:t>SOURCE: U.S. Department of Education 2013</a:t>
            </a:r>
          </a:p>
        </p:txBody>
      </p:sp>
      <p:sp>
        <p:nvSpPr>
          <p:cNvPr id="6" name="Footer Placeholder 3"/>
          <p:cNvSpPr>
            <a:spLocks noGrp="1"/>
          </p:cNvSpPr>
          <p:nvPr>
            <p:ph type="ftr" sz="quarter" idx="11"/>
          </p:nvPr>
        </p:nvSpPr>
        <p:spPr>
          <a:xfrm>
            <a:off x="498474" y="6423585"/>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6730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Scholarships Opportunities</a:t>
            </a:r>
          </a:p>
        </p:txBody>
      </p:sp>
      <p:sp>
        <p:nvSpPr>
          <p:cNvPr id="3" name="Content Placeholder 2"/>
          <p:cNvSpPr>
            <a:spLocks noGrp="1"/>
          </p:cNvSpPr>
          <p:nvPr>
            <p:ph sz="half" idx="1"/>
          </p:nvPr>
        </p:nvSpPr>
        <p:spPr/>
        <p:txBody>
          <a:bodyPr>
            <a:normAutofit/>
          </a:bodyPr>
          <a:lstStyle/>
          <a:p>
            <a:r>
              <a:rPr lang="en-US" dirty="0"/>
              <a:t>Financial aid office</a:t>
            </a:r>
          </a:p>
          <a:p>
            <a:r>
              <a:rPr lang="en-US" dirty="0"/>
              <a:t>High School</a:t>
            </a:r>
          </a:p>
          <a:p>
            <a:r>
              <a:rPr lang="en-US" dirty="0"/>
              <a:t>U.S. Department of Labor</a:t>
            </a:r>
          </a:p>
          <a:p>
            <a:r>
              <a:rPr lang="en-US" dirty="0"/>
              <a:t>Federal agencies</a:t>
            </a:r>
          </a:p>
          <a:p>
            <a:r>
              <a:rPr lang="en-US" dirty="0"/>
              <a:t>Your state grant agency</a:t>
            </a:r>
          </a:p>
          <a:p>
            <a:r>
              <a:rPr lang="en-US" dirty="0"/>
              <a:t>Your library reference section</a:t>
            </a:r>
          </a:p>
          <a:p>
            <a:endParaRPr lang="en-US" dirty="0"/>
          </a:p>
        </p:txBody>
      </p:sp>
      <p:sp>
        <p:nvSpPr>
          <p:cNvPr id="4" name="Content Placeholder 3"/>
          <p:cNvSpPr>
            <a:spLocks noGrp="1"/>
          </p:cNvSpPr>
          <p:nvPr>
            <p:ph sz="half" idx="2"/>
          </p:nvPr>
        </p:nvSpPr>
        <p:spPr/>
        <p:txBody>
          <a:bodyPr/>
          <a:lstStyle/>
          <a:p>
            <a:r>
              <a:rPr lang="en-US" dirty="0"/>
              <a:t>Foundations, religious or community organizations, local businesses, or civic groups</a:t>
            </a:r>
          </a:p>
          <a:p>
            <a:r>
              <a:rPr lang="en-US" dirty="0"/>
              <a:t>Organizations related to your field of interest</a:t>
            </a:r>
          </a:p>
          <a:p>
            <a:r>
              <a:rPr lang="en-US" dirty="0"/>
              <a:t>Ethnicity-based organizations</a:t>
            </a:r>
          </a:p>
          <a:p>
            <a:r>
              <a:rPr lang="en-US" dirty="0"/>
              <a:t>Your employer or your parents’ employers</a:t>
            </a:r>
          </a:p>
          <a:p>
            <a:endParaRPr lang="en-US" dirty="0"/>
          </a:p>
        </p:txBody>
      </p:sp>
      <p:sp>
        <p:nvSpPr>
          <p:cNvPr id="5" name="Rectangle 4"/>
          <p:cNvSpPr/>
          <p:nvPr/>
        </p:nvSpPr>
        <p:spPr>
          <a:xfrm>
            <a:off x="266699" y="5346367"/>
            <a:ext cx="8597901" cy="1077218"/>
          </a:xfrm>
          <a:prstGeom prst="rect">
            <a:avLst/>
          </a:prstGeom>
          <a:noFill/>
        </p:spPr>
        <p:txBody>
          <a:bodyPr wrap="squar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There are bound to be several for which you qualify</a:t>
            </a:r>
          </a:p>
        </p:txBody>
      </p:sp>
      <p:sp>
        <p:nvSpPr>
          <p:cNvPr id="6" name="Footer Placeholder 3"/>
          <p:cNvSpPr>
            <a:spLocks noGrp="1"/>
          </p:cNvSpPr>
          <p:nvPr>
            <p:ph type="ftr" sz="quarter" idx="11"/>
          </p:nvPr>
        </p:nvSpPr>
        <p:spPr>
          <a:xfrm>
            <a:off x="498474" y="6423585"/>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137396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Loans</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pic>
        <p:nvPicPr>
          <p:cNvPr id="5" name="Content Placeholder 4" descr="debt leverage.png"/>
          <p:cNvPicPr>
            <a:picLocks noGrp="1" noChangeAspect="1"/>
          </p:cNvPicPr>
          <p:nvPr>
            <p:ph idx="1"/>
          </p:nvPr>
        </p:nvPicPr>
        <p:blipFill>
          <a:blip r:embed="rId3">
            <a:extLst>
              <a:ext uri="{28A0092B-C50C-407E-A947-70E740481C1C}">
                <a14:useLocalDpi xmlns:a14="http://schemas.microsoft.com/office/drawing/2010/main" val="0"/>
              </a:ext>
            </a:extLst>
          </a:blip>
          <a:srcRect l="-33600" r="-33600"/>
          <a:stretch>
            <a:fillRect/>
          </a:stretch>
        </p:blipFill>
        <p:spPr>
          <a:xfrm>
            <a:off x="498475" y="1981200"/>
            <a:ext cx="7556500" cy="4144963"/>
          </a:xfrm>
          <a:prstGeom prst="rect">
            <a:avLst/>
          </a:prstGeom>
        </p:spPr>
      </p:pic>
    </p:spTree>
    <p:extLst>
      <p:ext uri="{BB962C8B-B14F-4D97-AF65-F5344CB8AC3E}">
        <p14:creationId xmlns:p14="http://schemas.microsoft.com/office/powerpoint/2010/main" val="363819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Your Loans</a:t>
            </a:r>
          </a:p>
        </p:txBody>
      </p:sp>
      <p:graphicFrame>
        <p:nvGraphicFramePr>
          <p:cNvPr id="4" name="Diagram 3"/>
          <p:cNvGraphicFramePr/>
          <p:nvPr>
            <p:extLst>
              <p:ext uri="{D42A27DB-BD31-4B8C-83A1-F6EECF244321}">
                <p14:modId xmlns:p14="http://schemas.microsoft.com/office/powerpoint/2010/main" val="3811589594"/>
              </p:ext>
            </p:extLst>
          </p:nvPr>
        </p:nvGraphicFramePr>
        <p:xfrm>
          <a:off x="1027545" y="719552"/>
          <a:ext cx="7608455" cy="6138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498474" y="6084455"/>
            <a:ext cx="8443820" cy="648854"/>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en-US" b="1" dirty="0"/>
              <a:t>Not sure which type of loans you currently have? </a:t>
            </a:r>
            <a:r>
              <a:rPr lang="en-US" b="1" dirty="0">
                <a:hlinkClick r:id="rId8"/>
              </a:rPr>
              <a:t>www.NSLDSFAP.ed.gov </a:t>
            </a:r>
            <a:endParaRPr lang="en-US" dirty="0"/>
          </a:p>
          <a:p>
            <a:endParaRPr lang="en-US" dirty="0"/>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
        <p:nvSpPr>
          <p:cNvPr id="6" name="Rectangle 5"/>
          <p:cNvSpPr/>
          <p:nvPr/>
        </p:nvSpPr>
        <p:spPr>
          <a:xfrm>
            <a:off x="4673600" y="6418281"/>
            <a:ext cx="3962400" cy="307777"/>
          </a:xfrm>
          <a:prstGeom prst="rect">
            <a:avLst/>
          </a:prstGeom>
        </p:spPr>
        <p:txBody>
          <a:bodyPr wrap="square">
            <a:spAutoFit/>
          </a:bodyPr>
          <a:lstStyle/>
          <a:p>
            <a:r>
              <a:rPr lang="en-US" sz="1400" dirty="0"/>
              <a:t>SOURCE: U.S. Department of Education 2013</a:t>
            </a:r>
          </a:p>
        </p:txBody>
      </p:sp>
    </p:spTree>
    <p:extLst>
      <p:ext uri="{BB962C8B-B14F-4D97-AF65-F5344CB8AC3E}">
        <p14:creationId xmlns:p14="http://schemas.microsoft.com/office/powerpoint/2010/main" val="394483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vs. Private Loans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05593746"/>
              </p:ext>
            </p:extLst>
          </p:nvPr>
        </p:nvGraphicFramePr>
        <p:xfrm>
          <a:off x="136769" y="1600200"/>
          <a:ext cx="9007231"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38667" y="6310829"/>
            <a:ext cx="5537200" cy="307777"/>
          </a:xfrm>
          <a:prstGeom prst="rect">
            <a:avLst/>
          </a:prstGeom>
        </p:spPr>
        <p:txBody>
          <a:bodyPr wrap="square">
            <a:spAutoFit/>
          </a:bodyPr>
          <a:lstStyle/>
          <a:p>
            <a:r>
              <a:rPr lang="en-US" sz="1400" dirty="0"/>
              <a:t>SOURCE: U.S. Department of Education 2013</a:t>
            </a:r>
          </a:p>
        </p:txBody>
      </p:sp>
      <p:sp>
        <p:nvSpPr>
          <p:cNvPr id="5" name="Footer Placeholder 3"/>
          <p:cNvSpPr>
            <a:spLocks noGrp="1"/>
          </p:cNvSpPr>
          <p:nvPr>
            <p:ph type="ftr" sz="quarter" idx="11"/>
          </p:nvPr>
        </p:nvSpPr>
        <p:spPr>
          <a:xfrm>
            <a:off x="4935008" y="6288121"/>
            <a:ext cx="5826126"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1832194087"/>
      </p:ext>
    </p:extLst>
  </p:cSld>
  <p:clrMapOvr>
    <a:masterClrMapping/>
  </p:clrMapOvr>
</p:sld>
</file>

<file path=ppt/theme/theme1.xml><?xml version="1.0" encoding="utf-8"?>
<a:theme xmlns:a="http://schemas.openxmlformats.org/drawingml/2006/main" name="Advantage">
  <a:themeElements>
    <a:clrScheme name="Custom 16">
      <a:dk1>
        <a:sysClr val="windowText" lastClr="000000"/>
      </a:dk1>
      <a:lt1>
        <a:sysClr val="window" lastClr="FFFFFF"/>
      </a:lt1>
      <a:dk2>
        <a:srgbClr val="2F2F26"/>
      </a:dk2>
      <a:lt2>
        <a:srgbClr val="9FA795"/>
      </a:lt2>
      <a:accent1>
        <a:srgbClr val="13094B"/>
      </a:accent1>
      <a:accent2>
        <a:srgbClr val="FFFBFC"/>
      </a:accent2>
      <a:accent3>
        <a:srgbClr val="B9BBBD"/>
      </a:accent3>
      <a:accent4>
        <a:srgbClr val="193989"/>
      </a:accent4>
      <a:accent5>
        <a:srgbClr val="5039C6"/>
      </a:accent5>
      <a:accent6>
        <a:srgbClr val="425920"/>
      </a:accent6>
      <a:hlink>
        <a:srgbClr val="FFC000"/>
      </a:hlink>
      <a:folHlink>
        <a:srgbClr val="C0C00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6417</TotalTime>
  <Words>2925</Words>
  <Application>Microsoft Office PowerPoint</Application>
  <PresentationFormat>On-screen Show (4:3)</PresentationFormat>
  <Paragraphs>239</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News Gothic MT</vt:lpstr>
      <vt:lpstr>Rockwell</vt:lpstr>
      <vt:lpstr>Wingdings</vt:lpstr>
      <vt:lpstr>Advantage</vt:lpstr>
      <vt:lpstr>Financing College</vt:lpstr>
      <vt:lpstr>What different ways can you pay for college?</vt:lpstr>
      <vt:lpstr>What are we doing today?</vt:lpstr>
      <vt:lpstr>Do you have money stashed away?</vt:lpstr>
      <vt:lpstr>Grants</vt:lpstr>
      <vt:lpstr>Scholarships Opportunities</vt:lpstr>
      <vt:lpstr>Loans</vt:lpstr>
      <vt:lpstr>Understanding Your Loans</vt:lpstr>
      <vt:lpstr>Federal vs. Private Loans</vt:lpstr>
      <vt:lpstr>Apply for Aid: FAFSA</vt:lpstr>
      <vt:lpstr>You will need</vt:lpstr>
      <vt:lpstr>After filing</vt:lpstr>
      <vt:lpstr>Wait for the offers</vt:lpstr>
      <vt:lpstr>Comparison Shopping: Financial Aid Shopping Sheet</vt:lpstr>
      <vt:lpstr>Stay Informed: StudentAid.gov  </vt:lpstr>
      <vt:lpstr>Get started now</vt:lpstr>
      <vt:lpstr>Got it?</vt:lpstr>
    </vt:vector>
  </TitlesOfParts>
  <Company>Financial Beginnings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Melody Bell</dc:creator>
  <cp:lastModifiedBy>Erynn Schroeder</cp:lastModifiedBy>
  <cp:revision>57</cp:revision>
  <dcterms:created xsi:type="dcterms:W3CDTF">2014-02-14T00:03:44Z</dcterms:created>
  <dcterms:modified xsi:type="dcterms:W3CDTF">2022-11-07T16:45:18Z</dcterms:modified>
</cp:coreProperties>
</file>