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handoutMasterIdLst>
    <p:handoutMasterId r:id="rId25"/>
  </p:handoutMasterIdLst>
  <p:sldIdLst>
    <p:sldId id="256" r:id="rId2"/>
    <p:sldId id="260" r:id="rId3"/>
    <p:sldId id="258" r:id="rId4"/>
    <p:sldId id="259" r:id="rId5"/>
    <p:sldId id="264" r:id="rId6"/>
    <p:sldId id="261" r:id="rId7"/>
    <p:sldId id="265" r:id="rId8"/>
    <p:sldId id="257" r:id="rId9"/>
    <p:sldId id="263" r:id="rId10"/>
    <p:sldId id="266" r:id="rId11"/>
    <p:sldId id="271" r:id="rId12"/>
    <p:sldId id="267" r:id="rId13"/>
    <p:sldId id="262" r:id="rId14"/>
    <p:sldId id="277" r:id="rId15"/>
    <p:sldId id="268" r:id="rId16"/>
    <p:sldId id="270" r:id="rId17"/>
    <p:sldId id="269" r:id="rId18"/>
    <p:sldId id="272" r:id="rId19"/>
    <p:sldId id="273" r:id="rId20"/>
    <p:sldId id="275" r:id="rId21"/>
    <p:sldId id="276" r:id="rId22"/>
    <p:sldId id="27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3" autoAdjust="0"/>
  </p:normalViewPr>
  <p:slideViewPr>
    <p:cSldViewPr snapToGrid="0" snapToObjects="1">
      <p:cViewPr varScale="1">
        <p:scale>
          <a:sx n="62" d="100"/>
          <a:sy n="62" d="100"/>
        </p:scale>
        <p:origin x="1388" y="44"/>
      </p:cViewPr>
      <p:guideLst>
        <p:guide orient="horz" pos="2160"/>
        <p:guide pos="2880"/>
      </p:guideLst>
    </p:cSldViewPr>
  </p:slideViewPr>
  <p:notesTextViewPr>
    <p:cViewPr>
      <p:scale>
        <a:sx n="100" d="100"/>
        <a:sy n="100" d="100"/>
      </p:scale>
      <p:origin x="0" y="0"/>
    </p:cViewPr>
  </p:notesTextViewPr>
  <p:notesViewPr>
    <p:cSldViewPr snapToGrid="0" snapToObjects="1">
      <p:cViewPr>
        <p:scale>
          <a:sx n="100" d="100"/>
          <a:sy n="100" d="100"/>
        </p:scale>
        <p:origin x="-1960"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A0D188-CC81-F740-A112-C6225DAA5AFD}" type="doc">
      <dgm:prSet loTypeId="urn:microsoft.com/office/officeart/2005/8/layout/pyramid3" loCatId="" qsTypeId="urn:microsoft.com/office/officeart/2005/8/quickstyle/simple4" qsCatId="simple" csTypeId="urn:microsoft.com/office/officeart/2005/8/colors/colorful3" csCatId="colorful" phldr="1"/>
      <dgm:spPr/>
    </dgm:pt>
    <dgm:pt modelId="{1BD5E20F-0488-F449-8F74-67505E4BE58A}">
      <dgm:prSet phldrT="[Text]"/>
      <dgm:spPr/>
      <dgm:t>
        <a:bodyPr/>
        <a:lstStyle/>
        <a:p>
          <a:r>
            <a:rPr lang="en-US" b="1" dirty="0"/>
            <a:t>Have no idea</a:t>
          </a:r>
        </a:p>
      </dgm:t>
    </dgm:pt>
    <dgm:pt modelId="{064E8744-067E-2649-A04D-5280ADE06D0B}" type="parTrans" cxnId="{F430C919-17F3-C34C-8D5B-A9D9219A5C57}">
      <dgm:prSet/>
      <dgm:spPr/>
      <dgm:t>
        <a:bodyPr/>
        <a:lstStyle/>
        <a:p>
          <a:endParaRPr lang="en-US"/>
        </a:p>
      </dgm:t>
    </dgm:pt>
    <dgm:pt modelId="{C5778DD0-6F32-E940-A316-3302C1EB4AA3}" type="sibTrans" cxnId="{F430C919-17F3-C34C-8D5B-A9D9219A5C57}">
      <dgm:prSet/>
      <dgm:spPr/>
      <dgm:t>
        <a:bodyPr/>
        <a:lstStyle/>
        <a:p>
          <a:endParaRPr lang="en-US"/>
        </a:p>
      </dgm:t>
    </dgm:pt>
    <dgm:pt modelId="{82BF026E-ED8D-3D4F-8F07-0980D67101F7}">
      <dgm:prSet phldrT="[Text]"/>
      <dgm:spPr/>
      <dgm:t>
        <a:bodyPr/>
        <a:lstStyle/>
        <a:p>
          <a:r>
            <a:rPr lang="en-US" b="1" dirty="0"/>
            <a:t>Have an idea of the industry or your major</a:t>
          </a:r>
        </a:p>
      </dgm:t>
    </dgm:pt>
    <dgm:pt modelId="{6DA6DD53-9437-4842-BA56-BB21E2DD5B94}" type="parTrans" cxnId="{A375E9FC-A14A-064F-864B-30423F694B8C}">
      <dgm:prSet/>
      <dgm:spPr/>
      <dgm:t>
        <a:bodyPr/>
        <a:lstStyle/>
        <a:p>
          <a:endParaRPr lang="en-US"/>
        </a:p>
      </dgm:t>
    </dgm:pt>
    <dgm:pt modelId="{C2797100-7F4F-8541-A2B7-8C33592E97E4}" type="sibTrans" cxnId="{A375E9FC-A14A-064F-864B-30423F694B8C}">
      <dgm:prSet/>
      <dgm:spPr/>
      <dgm:t>
        <a:bodyPr/>
        <a:lstStyle/>
        <a:p>
          <a:endParaRPr lang="en-US"/>
        </a:p>
      </dgm:t>
    </dgm:pt>
    <dgm:pt modelId="{4F010AEE-CD50-AB44-B05D-B41898ED11EA}">
      <dgm:prSet phldrT="[Text]"/>
      <dgm:spPr/>
      <dgm:t>
        <a:bodyPr/>
        <a:lstStyle/>
        <a:p>
          <a:r>
            <a:rPr lang="en-US" b="1" dirty="0">
              <a:solidFill>
                <a:schemeClr val="tx1"/>
              </a:solidFill>
            </a:rPr>
            <a:t>Know the exact job you will have</a:t>
          </a:r>
        </a:p>
      </dgm:t>
    </dgm:pt>
    <dgm:pt modelId="{5DA5D380-6801-6B4C-A1ED-DE398B56977C}" type="parTrans" cxnId="{6CC984EA-AC7A-9F42-8C06-E03234FA38BC}">
      <dgm:prSet/>
      <dgm:spPr/>
      <dgm:t>
        <a:bodyPr/>
        <a:lstStyle/>
        <a:p>
          <a:endParaRPr lang="en-US"/>
        </a:p>
      </dgm:t>
    </dgm:pt>
    <dgm:pt modelId="{06108C4D-0C75-CE41-B2BE-E39B28D6FE16}" type="sibTrans" cxnId="{6CC984EA-AC7A-9F42-8C06-E03234FA38BC}">
      <dgm:prSet/>
      <dgm:spPr/>
      <dgm:t>
        <a:bodyPr/>
        <a:lstStyle/>
        <a:p>
          <a:endParaRPr lang="en-US"/>
        </a:p>
      </dgm:t>
    </dgm:pt>
    <dgm:pt modelId="{C451176E-3848-7645-997E-EE641DB5028C}" type="pres">
      <dgm:prSet presAssocID="{7BA0D188-CC81-F740-A112-C6225DAA5AFD}" presName="Name0" presStyleCnt="0">
        <dgm:presLayoutVars>
          <dgm:dir/>
          <dgm:animLvl val="lvl"/>
          <dgm:resizeHandles val="exact"/>
        </dgm:presLayoutVars>
      </dgm:prSet>
      <dgm:spPr/>
    </dgm:pt>
    <dgm:pt modelId="{278313B6-73D9-5B4A-9C62-9C1AC5197690}" type="pres">
      <dgm:prSet presAssocID="{1BD5E20F-0488-F449-8F74-67505E4BE58A}" presName="Name8" presStyleCnt="0"/>
      <dgm:spPr/>
    </dgm:pt>
    <dgm:pt modelId="{93FB840E-48E8-2541-AC5B-14B3FD2F98A4}" type="pres">
      <dgm:prSet presAssocID="{1BD5E20F-0488-F449-8F74-67505E4BE58A}" presName="level" presStyleLbl="node1" presStyleIdx="0" presStyleCnt="3">
        <dgm:presLayoutVars>
          <dgm:chMax val="1"/>
          <dgm:bulletEnabled val="1"/>
        </dgm:presLayoutVars>
      </dgm:prSet>
      <dgm:spPr/>
    </dgm:pt>
    <dgm:pt modelId="{38C93A4D-9D09-7C4B-A838-C004F2DD0CD9}" type="pres">
      <dgm:prSet presAssocID="{1BD5E20F-0488-F449-8F74-67505E4BE58A}" presName="levelTx" presStyleLbl="revTx" presStyleIdx="0" presStyleCnt="0">
        <dgm:presLayoutVars>
          <dgm:chMax val="1"/>
          <dgm:bulletEnabled val="1"/>
        </dgm:presLayoutVars>
      </dgm:prSet>
      <dgm:spPr/>
    </dgm:pt>
    <dgm:pt modelId="{26560E50-A875-D145-BCE3-F30D2AE5CFC0}" type="pres">
      <dgm:prSet presAssocID="{82BF026E-ED8D-3D4F-8F07-0980D67101F7}" presName="Name8" presStyleCnt="0"/>
      <dgm:spPr/>
    </dgm:pt>
    <dgm:pt modelId="{E087AFB3-C70C-DC4E-893B-15C0A2AC50B8}" type="pres">
      <dgm:prSet presAssocID="{82BF026E-ED8D-3D4F-8F07-0980D67101F7}" presName="level" presStyleLbl="node1" presStyleIdx="1" presStyleCnt="3">
        <dgm:presLayoutVars>
          <dgm:chMax val="1"/>
          <dgm:bulletEnabled val="1"/>
        </dgm:presLayoutVars>
      </dgm:prSet>
      <dgm:spPr/>
    </dgm:pt>
    <dgm:pt modelId="{67684541-6898-4B4B-91CC-BC43075E8591}" type="pres">
      <dgm:prSet presAssocID="{82BF026E-ED8D-3D4F-8F07-0980D67101F7}" presName="levelTx" presStyleLbl="revTx" presStyleIdx="0" presStyleCnt="0">
        <dgm:presLayoutVars>
          <dgm:chMax val="1"/>
          <dgm:bulletEnabled val="1"/>
        </dgm:presLayoutVars>
      </dgm:prSet>
      <dgm:spPr/>
    </dgm:pt>
    <dgm:pt modelId="{70E685CA-1B8C-414D-8FCE-899E6623F0B3}" type="pres">
      <dgm:prSet presAssocID="{4F010AEE-CD50-AB44-B05D-B41898ED11EA}" presName="Name8" presStyleCnt="0"/>
      <dgm:spPr/>
    </dgm:pt>
    <dgm:pt modelId="{2ADE2002-0C66-BE4B-AA9A-D97838A7ACEB}" type="pres">
      <dgm:prSet presAssocID="{4F010AEE-CD50-AB44-B05D-B41898ED11EA}" presName="level" presStyleLbl="node1" presStyleIdx="2" presStyleCnt="3">
        <dgm:presLayoutVars>
          <dgm:chMax val="1"/>
          <dgm:bulletEnabled val="1"/>
        </dgm:presLayoutVars>
      </dgm:prSet>
      <dgm:spPr/>
    </dgm:pt>
    <dgm:pt modelId="{5B6567A2-8DEE-CB42-95FA-16A41EC0380B}" type="pres">
      <dgm:prSet presAssocID="{4F010AEE-CD50-AB44-B05D-B41898ED11EA}" presName="levelTx" presStyleLbl="revTx" presStyleIdx="0" presStyleCnt="0">
        <dgm:presLayoutVars>
          <dgm:chMax val="1"/>
          <dgm:bulletEnabled val="1"/>
        </dgm:presLayoutVars>
      </dgm:prSet>
      <dgm:spPr/>
    </dgm:pt>
  </dgm:ptLst>
  <dgm:cxnLst>
    <dgm:cxn modelId="{F430C919-17F3-C34C-8D5B-A9D9219A5C57}" srcId="{7BA0D188-CC81-F740-A112-C6225DAA5AFD}" destId="{1BD5E20F-0488-F449-8F74-67505E4BE58A}" srcOrd="0" destOrd="0" parTransId="{064E8744-067E-2649-A04D-5280ADE06D0B}" sibTransId="{C5778DD0-6F32-E940-A316-3302C1EB4AA3}"/>
    <dgm:cxn modelId="{458D931E-5995-E14D-8E03-8A170ACFA2DD}" type="presOf" srcId="{1BD5E20F-0488-F449-8F74-67505E4BE58A}" destId="{38C93A4D-9D09-7C4B-A838-C004F2DD0CD9}" srcOrd="1" destOrd="0" presId="urn:microsoft.com/office/officeart/2005/8/layout/pyramid3"/>
    <dgm:cxn modelId="{C277EE85-C361-C346-941C-CD84A2AC22C4}" type="presOf" srcId="{82BF026E-ED8D-3D4F-8F07-0980D67101F7}" destId="{E087AFB3-C70C-DC4E-893B-15C0A2AC50B8}" srcOrd="0" destOrd="0" presId="urn:microsoft.com/office/officeart/2005/8/layout/pyramid3"/>
    <dgm:cxn modelId="{F5152A9F-B323-DF4D-962A-2626C813591B}" type="presOf" srcId="{4F010AEE-CD50-AB44-B05D-B41898ED11EA}" destId="{2ADE2002-0C66-BE4B-AA9A-D97838A7ACEB}" srcOrd="0" destOrd="0" presId="urn:microsoft.com/office/officeart/2005/8/layout/pyramid3"/>
    <dgm:cxn modelId="{B324B6B6-7DF7-424A-93DD-E3CF3FEBB63B}" type="presOf" srcId="{7BA0D188-CC81-F740-A112-C6225DAA5AFD}" destId="{C451176E-3848-7645-997E-EE641DB5028C}" srcOrd="0" destOrd="0" presId="urn:microsoft.com/office/officeart/2005/8/layout/pyramid3"/>
    <dgm:cxn modelId="{B1C63AC4-F632-F24F-9AEB-229A68B245BC}" type="presOf" srcId="{1BD5E20F-0488-F449-8F74-67505E4BE58A}" destId="{93FB840E-48E8-2541-AC5B-14B3FD2F98A4}" srcOrd="0" destOrd="0" presId="urn:microsoft.com/office/officeart/2005/8/layout/pyramid3"/>
    <dgm:cxn modelId="{5F440DDE-4950-5848-8C0F-381C378E6363}" type="presOf" srcId="{82BF026E-ED8D-3D4F-8F07-0980D67101F7}" destId="{67684541-6898-4B4B-91CC-BC43075E8591}" srcOrd="1" destOrd="0" presId="urn:microsoft.com/office/officeart/2005/8/layout/pyramid3"/>
    <dgm:cxn modelId="{6CC984EA-AC7A-9F42-8C06-E03234FA38BC}" srcId="{7BA0D188-CC81-F740-A112-C6225DAA5AFD}" destId="{4F010AEE-CD50-AB44-B05D-B41898ED11EA}" srcOrd="2" destOrd="0" parTransId="{5DA5D380-6801-6B4C-A1ED-DE398B56977C}" sibTransId="{06108C4D-0C75-CE41-B2BE-E39B28D6FE16}"/>
    <dgm:cxn modelId="{021ED7F5-4B68-974B-A3FA-6FB4F385C1A1}" type="presOf" srcId="{4F010AEE-CD50-AB44-B05D-B41898ED11EA}" destId="{5B6567A2-8DEE-CB42-95FA-16A41EC0380B}" srcOrd="1" destOrd="0" presId="urn:microsoft.com/office/officeart/2005/8/layout/pyramid3"/>
    <dgm:cxn modelId="{A375E9FC-A14A-064F-864B-30423F694B8C}" srcId="{7BA0D188-CC81-F740-A112-C6225DAA5AFD}" destId="{82BF026E-ED8D-3D4F-8F07-0980D67101F7}" srcOrd="1" destOrd="0" parTransId="{6DA6DD53-9437-4842-BA56-BB21E2DD5B94}" sibTransId="{C2797100-7F4F-8541-A2B7-8C33592E97E4}"/>
    <dgm:cxn modelId="{125517DE-562F-E34E-96AA-C12D087E75BD}" type="presParOf" srcId="{C451176E-3848-7645-997E-EE641DB5028C}" destId="{278313B6-73D9-5B4A-9C62-9C1AC5197690}" srcOrd="0" destOrd="0" presId="urn:microsoft.com/office/officeart/2005/8/layout/pyramid3"/>
    <dgm:cxn modelId="{E6CB3F69-6DFB-E640-98C1-4804E517B835}" type="presParOf" srcId="{278313B6-73D9-5B4A-9C62-9C1AC5197690}" destId="{93FB840E-48E8-2541-AC5B-14B3FD2F98A4}" srcOrd="0" destOrd="0" presId="urn:microsoft.com/office/officeart/2005/8/layout/pyramid3"/>
    <dgm:cxn modelId="{4ED31110-D6AD-9942-B5A9-6269DB34BC22}" type="presParOf" srcId="{278313B6-73D9-5B4A-9C62-9C1AC5197690}" destId="{38C93A4D-9D09-7C4B-A838-C004F2DD0CD9}" srcOrd="1" destOrd="0" presId="urn:microsoft.com/office/officeart/2005/8/layout/pyramid3"/>
    <dgm:cxn modelId="{5AB415BE-168E-184A-8B0E-17E002CCB06A}" type="presParOf" srcId="{C451176E-3848-7645-997E-EE641DB5028C}" destId="{26560E50-A875-D145-BCE3-F30D2AE5CFC0}" srcOrd="1" destOrd="0" presId="urn:microsoft.com/office/officeart/2005/8/layout/pyramid3"/>
    <dgm:cxn modelId="{67E4C161-452B-064D-9981-EBD0B6CBBCF9}" type="presParOf" srcId="{26560E50-A875-D145-BCE3-F30D2AE5CFC0}" destId="{E087AFB3-C70C-DC4E-893B-15C0A2AC50B8}" srcOrd="0" destOrd="0" presId="urn:microsoft.com/office/officeart/2005/8/layout/pyramid3"/>
    <dgm:cxn modelId="{0AC95B9E-1A6E-9E48-8665-E02190E53367}" type="presParOf" srcId="{26560E50-A875-D145-BCE3-F30D2AE5CFC0}" destId="{67684541-6898-4B4B-91CC-BC43075E8591}" srcOrd="1" destOrd="0" presId="urn:microsoft.com/office/officeart/2005/8/layout/pyramid3"/>
    <dgm:cxn modelId="{F1A86767-D7ED-1B44-AEE6-99026E5F6644}" type="presParOf" srcId="{C451176E-3848-7645-997E-EE641DB5028C}" destId="{70E685CA-1B8C-414D-8FCE-899E6623F0B3}" srcOrd="2" destOrd="0" presId="urn:microsoft.com/office/officeart/2005/8/layout/pyramid3"/>
    <dgm:cxn modelId="{A8A6DEB7-4148-6F44-A411-29D947373AEF}" type="presParOf" srcId="{70E685CA-1B8C-414D-8FCE-899E6623F0B3}" destId="{2ADE2002-0C66-BE4B-AA9A-D97838A7ACEB}" srcOrd="0" destOrd="0" presId="urn:microsoft.com/office/officeart/2005/8/layout/pyramid3"/>
    <dgm:cxn modelId="{C255A5CB-B888-5040-A0FE-DF94A8194557}" type="presParOf" srcId="{70E685CA-1B8C-414D-8FCE-899E6623F0B3}" destId="{5B6567A2-8DEE-CB42-95FA-16A41EC0380B}"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C0455-3A9B-274E-8DAD-E7073FD6324B}"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67D8FCDE-89C6-BE40-B448-9E9AD14EF26B}">
      <dgm:prSet phldrT="[Text]"/>
      <dgm:spPr/>
      <dgm:t>
        <a:bodyPr/>
        <a:lstStyle/>
        <a:p>
          <a:r>
            <a:rPr lang="en-US" dirty="0"/>
            <a:t>Career Assessments</a:t>
          </a:r>
        </a:p>
      </dgm:t>
    </dgm:pt>
    <dgm:pt modelId="{683D0519-F70F-514C-AE97-B8FF7E8E57B8}" type="parTrans" cxnId="{D9195A07-395C-E744-B20F-0098A2DB030B}">
      <dgm:prSet/>
      <dgm:spPr/>
      <dgm:t>
        <a:bodyPr/>
        <a:lstStyle/>
        <a:p>
          <a:endParaRPr lang="en-US"/>
        </a:p>
      </dgm:t>
    </dgm:pt>
    <dgm:pt modelId="{C7361FD3-6B49-FE44-9255-6F56924A6998}" type="sibTrans" cxnId="{D9195A07-395C-E744-B20F-0098A2DB030B}">
      <dgm:prSet/>
      <dgm:spPr/>
      <dgm:t>
        <a:bodyPr/>
        <a:lstStyle/>
        <a:p>
          <a:endParaRPr lang="en-US"/>
        </a:p>
      </dgm:t>
    </dgm:pt>
    <dgm:pt modelId="{26121F7A-9CDF-1E45-876E-D46A13941D1E}">
      <dgm:prSet phldrT="[Text]"/>
      <dgm:spPr/>
      <dgm:t>
        <a:bodyPr/>
        <a:lstStyle/>
        <a:p>
          <a:r>
            <a:rPr lang="en-US" dirty="0"/>
            <a:t>Job Shadowing</a:t>
          </a:r>
        </a:p>
      </dgm:t>
    </dgm:pt>
    <dgm:pt modelId="{35A3E0C1-6FFE-6342-B89A-7FB8961679EF}" type="parTrans" cxnId="{21165F9E-C83E-B344-8C25-1E3120075DA6}">
      <dgm:prSet/>
      <dgm:spPr/>
      <dgm:t>
        <a:bodyPr/>
        <a:lstStyle/>
        <a:p>
          <a:endParaRPr lang="en-US"/>
        </a:p>
      </dgm:t>
    </dgm:pt>
    <dgm:pt modelId="{F7D90BBA-D9E3-1544-928D-2E7CBB9BF597}" type="sibTrans" cxnId="{21165F9E-C83E-B344-8C25-1E3120075DA6}">
      <dgm:prSet/>
      <dgm:spPr/>
      <dgm:t>
        <a:bodyPr/>
        <a:lstStyle/>
        <a:p>
          <a:endParaRPr lang="en-US"/>
        </a:p>
      </dgm:t>
    </dgm:pt>
    <dgm:pt modelId="{B417A597-2607-8C40-A968-CFB5A048717C}">
      <dgm:prSet phldrT="[Text]"/>
      <dgm:spPr/>
      <dgm:t>
        <a:bodyPr/>
        <a:lstStyle/>
        <a:p>
          <a:r>
            <a:rPr lang="en-US" dirty="0"/>
            <a:t>Networking</a:t>
          </a:r>
        </a:p>
      </dgm:t>
    </dgm:pt>
    <dgm:pt modelId="{43412485-2B2F-C64D-82EF-830E0FA2FD6D}" type="parTrans" cxnId="{B9A2D3C6-79E8-A24B-B496-663A29492A78}">
      <dgm:prSet/>
      <dgm:spPr/>
      <dgm:t>
        <a:bodyPr/>
        <a:lstStyle/>
        <a:p>
          <a:endParaRPr lang="en-US"/>
        </a:p>
      </dgm:t>
    </dgm:pt>
    <dgm:pt modelId="{0CBDC214-5858-2447-8B68-E624C7C15068}" type="sibTrans" cxnId="{B9A2D3C6-79E8-A24B-B496-663A29492A78}">
      <dgm:prSet/>
      <dgm:spPr/>
      <dgm:t>
        <a:bodyPr/>
        <a:lstStyle/>
        <a:p>
          <a:endParaRPr lang="en-US"/>
        </a:p>
      </dgm:t>
    </dgm:pt>
    <dgm:pt modelId="{8D4CC63C-877D-1B46-AE59-C44AD3891E68}">
      <dgm:prSet phldrT="[Text]"/>
      <dgm:spPr/>
      <dgm:t>
        <a:bodyPr/>
        <a:lstStyle/>
        <a:p>
          <a:r>
            <a:rPr lang="en-US" dirty="0"/>
            <a:t>Volunteering</a:t>
          </a:r>
        </a:p>
      </dgm:t>
    </dgm:pt>
    <dgm:pt modelId="{DAD851E3-B900-1E4E-9AC1-E98D9FBCBD9E}" type="parTrans" cxnId="{D1734B13-A36C-0347-B2F4-544EB7FFADAF}">
      <dgm:prSet/>
      <dgm:spPr/>
      <dgm:t>
        <a:bodyPr/>
        <a:lstStyle/>
        <a:p>
          <a:endParaRPr lang="en-US"/>
        </a:p>
      </dgm:t>
    </dgm:pt>
    <dgm:pt modelId="{650BE90E-E91A-8442-A5FF-E1549188E4EF}" type="sibTrans" cxnId="{D1734B13-A36C-0347-B2F4-544EB7FFADAF}">
      <dgm:prSet/>
      <dgm:spPr/>
      <dgm:t>
        <a:bodyPr/>
        <a:lstStyle/>
        <a:p>
          <a:endParaRPr lang="en-US"/>
        </a:p>
      </dgm:t>
    </dgm:pt>
    <dgm:pt modelId="{1C69813F-9448-F448-A129-CA79E44F9D81}">
      <dgm:prSet phldrT="[Text]"/>
      <dgm:spPr/>
      <dgm:t>
        <a:bodyPr/>
        <a:lstStyle/>
        <a:p>
          <a:r>
            <a:rPr lang="en-US" dirty="0"/>
            <a:t>Career Counseling</a:t>
          </a:r>
        </a:p>
      </dgm:t>
    </dgm:pt>
    <dgm:pt modelId="{EE1FBEA3-A6E4-7142-AC93-39535026BDD7}" type="parTrans" cxnId="{4BA3D94B-F5C7-3A44-A663-2F068448C156}">
      <dgm:prSet/>
      <dgm:spPr/>
      <dgm:t>
        <a:bodyPr/>
        <a:lstStyle/>
        <a:p>
          <a:endParaRPr lang="en-US"/>
        </a:p>
      </dgm:t>
    </dgm:pt>
    <dgm:pt modelId="{C912E47D-D212-0745-B0C2-ACEB7AAF39CE}" type="sibTrans" cxnId="{4BA3D94B-F5C7-3A44-A663-2F068448C156}">
      <dgm:prSet/>
      <dgm:spPr/>
      <dgm:t>
        <a:bodyPr/>
        <a:lstStyle/>
        <a:p>
          <a:endParaRPr lang="en-US"/>
        </a:p>
      </dgm:t>
    </dgm:pt>
    <dgm:pt modelId="{9F1CDCB5-ECAA-C44A-B5C6-4B6C35A947AF}">
      <dgm:prSet phldrT="[Text]"/>
      <dgm:spPr/>
      <dgm:t>
        <a:bodyPr/>
        <a:lstStyle/>
        <a:p>
          <a:r>
            <a:rPr lang="en-US" dirty="0"/>
            <a:t>Internships</a:t>
          </a:r>
        </a:p>
      </dgm:t>
    </dgm:pt>
    <dgm:pt modelId="{4937C7A9-0786-3147-9D80-4248DF4CA216}" type="parTrans" cxnId="{57ED422F-42CE-D240-824A-F0772AD159EC}">
      <dgm:prSet/>
      <dgm:spPr/>
      <dgm:t>
        <a:bodyPr/>
        <a:lstStyle/>
        <a:p>
          <a:endParaRPr lang="en-US"/>
        </a:p>
      </dgm:t>
    </dgm:pt>
    <dgm:pt modelId="{BA1D4B6A-75B1-1D43-858D-B2EFDB207861}" type="sibTrans" cxnId="{57ED422F-42CE-D240-824A-F0772AD159EC}">
      <dgm:prSet/>
      <dgm:spPr/>
      <dgm:t>
        <a:bodyPr/>
        <a:lstStyle/>
        <a:p>
          <a:endParaRPr lang="en-US"/>
        </a:p>
      </dgm:t>
    </dgm:pt>
    <dgm:pt modelId="{74277C00-38FC-3346-B3D9-94FDBBF7FA20}" type="pres">
      <dgm:prSet presAssocID="{765C0455-3A9B-274E-8DAD-E7073FD6324B}" presName="cycle" presStyleCnt="0">
        <dgm:presLayoutVars>
          <dgm:dir/>
          <dgm:resizeHandles val="exact"/>
        </dgm:presLayoutVars>
      </dgm:prSet>
      <dgm:spPr/>
    </dgm:pt>
    <dgm:pt modelId="{6B34C0E9-B1CF-5146-9F2F-A94E5839F571}" type="pres">
      <dgm:prSet presAssocID="{67D8FCDE-89C6-BE40-B448-9E9AD14EF26B}" presName="node" presStyleLbl="node1" presStyleIdx="0" presStyleCnt="6">
        <dgm:presLayoutVars>
          <dgm:bulletEnabled val="1"/>
        </dgm:presLayoutVars>
      </dgm:prSet>
      <dgm:spPr/>
    </dgm:pt>
    <dgm:pt modelId="{490C710F-FEAA-DD47-BEBD-6EAA4F23911E}" type="pres">
      <dgm:prSet presAssocID="{67D8FCDE-89C6-BE40-B448-9E9AD14EF26B}" presName="spNode" presStyleCnt="0"/>
      <dgm:spPr/>
    </dgm:pt>
    <dgm:pt modelId="{C9EF5890-137D-4E4A-A692-60331D1093E2}" type="pres">
      <dgm:prSet presAssocID="{C7361FD3-6B49-FE44-9255-6F56924A6998}" presName="sibTrans" presStyleLbl="sibTrans1D1" presStyleIdx="0" presStyleCnt="6"/>
      <dgm:spPr/>
    </dgm:pt>
    <dgm:pt modelId="{97D4C3A3-D502-534B-B631-7DD3C1027ADB}" type="pres">
      <dgm:prSet presAssocID="{26121F7A-9CDF-1E45-876E-D46A13941D1E}" presName="node" presStyleLbl="node1" presStyleIdx="1" presStyleCnt="6">
        <dgm:presLayoutVars>
          <dgm:bulletEnabled val="1"/>
        </dgm:presLayoutVars>
      </dgm:prSet>
      <dgm:spPr/>
    </dgm:pt>
    <dgm:pt modelId="{A8560434-EAB2-0346-BF18-51B27106C7F2}" type="pres">
      <dgm:prSet presAssocID="{26121F7A-9CDF-1E45-876E-D46A13941D1E}" presName="spNode" presStyleCnt="0"/>
      <dgm:spPr/>
    </dgm:pt>
    <dgm:pt modelId="{55DD5BA9-FA61-0E41-9E03-EF1993BB8F0C}" type="pres">
      <dgm:prSet presAssocID="{F7D90BBA-D9E3-1544-928D-2E7CBB9BF597}" presName="sibTrans" presStyleLbl="sibTrans1D1" presStyleIdx="1" presStyleCnt="6"/>
      <dgm:spPr/>
    </dgm:pt>
    <dgm:pt modelId="{D18C5B16-8042-9F4D-B0A6-15FE973127FC}" type="pres">
      <dgm:prSet presAssocID="{B417A597-2607-8C40-A968-CFB5A048717C}" presName="node" presStyleLbl="node1" presStyleIdx="2" presStyleCnt="6">
        <dgm:presLayoutVars>
          <dgm:bulletEnabled val="1"/>
        </dgm:presLayoutVars>
      </dgm:prSet>
      <dgm:spPr/>
    </dgm:pt>
    <dgm:pt modelId="{017A4495-99B8-CA48-9CBE-8B903515F019}" type="pres">
      <dgm:prSet presAssocID="{B417A597-2607-8C40-A968-CFB5A048717C}" presName="spNode" presStyleCnt="0"/>
      <dgm:spPr/>
    </dgm:pt>
    <dgm:pt modelId="{60FC1705-6A75-5E41-8F83-85B077A3C27C}" type="pres">
      <dgm:prSet presAssocID="{0CBDC214-5858-2447-8B68-E624C7C15068}" presName="sibTrans" presStyleLbl="sibTrans1D1" presStyleIdx="2" presStyleCnt="6"/>
      <dgm:spPr/>
    </dgm:pt>
    <dgm:pt modelId="{A8729A9C-3FBF-834A-B66C-C75C1B60C5D2}" type="pres">
      <dgm:prSet presAssocID="{8D4CC63C-877D-1B46-AE59-C44AD3891E68}" presName="node" presStyleLbl="node1" presStyleIdx="3" presStyleCnt="6">
        <dgm:presLayoutVars>
          <dgm:bulletEnabled val="1"/>
        </dgm:presLayoutVars>
      </dgm:prSet>
      <dgm:spPr/>
    </dgm:pt>
    <dgm:pt modelId="{66982760-EB45-604D-B27F-9B7F686FCDE4}" type="pres">
      <dgm:prSet presAssocID="{8D4CC63C-877D-1B46-AE59-C44AD3891E68}" presName="spNode" presStyleCnt="0"/>
      <dgm:spPr/>
    </dgm:pt>
    <dgm:pt modelId="{356494FA-5B3F-8B48-A461-9C48D1DF92B8}" type="pres">
      <dgm:prSet presAssocID="{650BE90E-E91A-8442-A5FF-E1549188E4EF}" presName="sibTrans" presStyleLbl="sibTrans1D1" presStyleIdx="3" presStyleCnt="6"/>
      <dgm:spPr/>
    </dgm:pt>
    <dgm:pt modelId="{7D0CB92F-ECB9-C242-8010-DD34CAEDC4DA}" type="pres">
      <dgm:prSet presAssocID="{1C69813F-9448-F448-A129-CA79E44F9D81}" presName="node" presStyleLbl="node1" presStyleIdx="4" presStyleCnt="6">
        <dgm:presLayoutVars>
          <dgm:bulletEnabled val="1"/>
        </dgm:presLayoutVars>
      </dgm:prSet>
      <dgm:spPr/>
    </dgm:pt>
    <dgm:pt modelId="{A21149D9-FAA1-7342-A158-AB06AF51BD10}" type="pres">
      <dgm:prSet presAssocID="{1C69813F-9448-F448-A129-CA79E44F9D81}" presName="spNode" presStyleCnt="0"/>
      <dgm:spPr/>
    </dgm:pt>
    <dgm:pt modelId="{F995AD49-85AC-2144-873A-4879C06755E2}" type="pres">
      <dgm:prSet presAssocID="{C912E47D-D212-0745-B0C2-ACEB7AAF39CE}" presName="sibTrans" presStyleLbl="sibTrans1D1" presStyleIdx="4" presStyleCnt="6"/>
      <dgm:spPr/>
    </dgm:pt>
    <dgm:pt modelId="{55835604-188C-C14F-9659-EB087FB1C68A}" type="pres">
      <dgm:prSet presAssocID="{9F1CDCB5-ECAA-C44A-B5C6-4B6C35A947AF}" presName="node" presStyleLbl="node1" presStyleIdx="5" presStyleCnt="6">
        <dgm:presLayoutVars>
          <dgm:bulletEnabled val="1"/>
        </dgm:presLayoutVars>
      </dgm:prSet>
      <dgm:spPr/>
    </dgm:pt>
    <dgm:pt modelId="{E98B889A-D1D1-F94F-BEA8-D2432650012E}" type="pres">
      <dgm:prSet presAssocID="{9F1CDCB5-ECAA-C44A-B5C6-4B6C35A947AF}" presName="spNode" presStyleCnt="0"/>
      <dgm:spPr/>
    </dgm:pt>
    <dgm:pt modelId="{203C5F67-55A2-424C-B8B4-C9B35935BEF0}" type="pres">
      <dgm:prSet presAssocID="{BA1D4B6A-75B1-1D43-858D-B2EFDB207861}" presName="sibTrans" presStyleLbl="sibTrans1D1" presStyleIdx="5" presStyleCnt="6"/>
      <dgm:spPr/>
    </dgm:pt>
  </dgm:ptLst>
  <dgm:cxnLst>
    <dgm:cxn modelId="{D9195A07-395C-E744-B20F-0098A2DB030B}" srcId="{765C0455-3A9B-274E-8DAD-E7073FD6324B}" destId="{67D8FCDE-89C6-BE40-B448-9E9AD14EF26B}" srcOrd="0" destOrd="0" parTransId="{683D0519-F70F-514C-AE97-B8FF7E8E57B8}" sibTransId="{C7361FD3-6B49-FE44-9255-6F56924A6998}"/>
    <dgm:cxn modelId="{D1734B13-A36C-0347-B2F4-544EB7FFADAF}" srcId="{765C0455-3A9B-274E-8DAD-E7073FD6324B}" destId="{8D4CC63C-877D-1B46-AE59-C44AD3891E68}" srcOrd="3" destOrd="0" parTransId="{DAD851E3-B900-1E4E-9AC1-E98D9FBCBD9E}" sibTransId="{650BE90E-E91A-8442-A5FF-E1549188E4EF}"/>
    <dgm:cxn modelId="{BD987A15-DCF0-964C-97AA-BA67067F2999}" type="presOf" srcId="{8D4CC63C-877D-1B46-AE59-C44AD3891E68}" destId="{A8729A9C-3FBF-834A-B66C-C75C1B60C5D2}" srcOrd="0" destOrd="0" presId="urn:microsoft.com/office/officeart/2005/8/layout/cycle6"/>
    <dgm:cxn modelId="{57ED422F-42CE-D240-824A-F0772AD159EC}" srcId="{765C0455-3A9B-274E-8DAD-E7073FD6324B}" destId="{9F1CDCB5-ECAA-C44A-B5C6-4B6C35A947AF}" srcOrd="5" destOrd="0" parTransId="{4937C7A9-0786-3147-9D80-4248DF4CA216}" sibTransId="{BA1D4B6A-75B1-1D43-858D-B2EFDB207861}"/>
    <dgm:cxn modelId="{D3D7B038-B835-FA44-959A-E8F5B4CC1644}" type="presOf" srcId="{67D8FCDE-89C6-BE40-B448-9E9AD14EF26B}" destId="{6B34C0E9-B1CF-5146-9F2F-A94E5839F571}" srcOrd="0" destOrd="0" presId="urn:microsoft.com/office/officeart/2005/8/layout/cycle6"/>
    <dgm:cxn modelId="{601C0945-E1E1-5B4C-91BB-7527AEB33B6F}" type="presOf" srcId="{F7D90BBA-D9E3-1544-928D-2E7CBB9BF597}" destId="{55DD5BA9-FA61-0E41-9E03-EF1993BB8F0C}" srcOrd="0" destOrd="0" presId="urn:microsoft.com/office/officeart/2005/8/layout/cycle6"/>
    <dgm:cxn modelId="{FC29784B-AFC2-114F-AA2C-1B35B6FD60DD}" type="presOf" srcId="{1C69813F-9448-F448-A129-CA79E44F9D81}" destId="{7D0CB92F-ECB9-C242-8010-DD34CAEDC4DA}" srcOrd="0" destOrd="0" presId="urn:microsoft.com/office/officeart/2005/8/layout/cycle6"/>
    <dgm:cxn modelId="{4BA3D94B-F5C7-3A44-A663-2F068448C156}" srcId="{765C0455-3A9B-274E-8DAD-E7073FD6324B}" destId="{1C69813F-9448-F448-A129-CA79E44F9D81}" srcOrd="4" destOrd="0" parTransId="{EE1FBEA3-A6E4-7142-AC93-39535026BDD7}" sibTransId="{C912E47D-D212-0745-B0C2-ACEB7AAF39CE}"/>
    <dgm:cxn modelId="{7262AF6C-895D-4E46-8495-97613665EF5B}" type="presOf" srcId="{26121F7A-9CDF-1E45-876E-D46A13941D1E}" destId="{97D4C3A3-D502-534B-B631-7DD3C1027ADB}" srcOrd="0" destOrd="0" presId="urn:microsoft.com/office/officeart/2005/8/layout/cycle6"/>
    <dgm:cxn modelId="{40C6D16E-A75E-F846-8303-13C216803C27}" type="presOf" srcId="{9F1CDCB5-ECAA-C44A-B5C6-4B6C35A947AF}" destId="{55835604-188C-C14F-9659-EB087FB1C68A}" srcOrd="0" destOrd="0" presId="urn:microsoft.com/office/officeart/2005/8/layout/cycle6"/>
    <dgm:cxn modelId="{EF9EE450-7403-8D44-B146-47971EAB01A8}" type="presOf" srcId="{765C0455-3A9B-274E-8DAD-E7073FD6324B}" destId="{74277C00-38FC-3346-B3D9-94FDBBF7FA20}" srcOrd="0" destOrd="0" presId="urn:microsoft.com/office/officeart/2005/8/layout/cycle6"/>
    <dgm:cxn modelId="{B6E19B75-1405-9141-9BCC-993402DCA196}" type="presOf" srcId="{C7361FD3-6B49-FE44-9255-6F56924A6998}" destId="{C9EF5890-137D-4E4A-A692-60331D1093E2}" srcOrd="0" destOrd="0" presId="urn:microsoft.com/office/officeart/2005/8/layout/cycle6"/>
    <dgm:cxn modelId="{21165F9E-C83E-B344-8C25-1E3120075DA6}" srcId="{765C0455-3A9B-274E-8DAD-E7073FD6324B}" destId="{26121F7A-9CDF-1E45-876E-D46A13941D1E}" srcOrd="1" destOrd="0" parTransId="{35A3E0C1-6FFE-6342-B89A-7FB8961679EF}" sibTransId="{F7D90BBA-D9E3-1544-928D-2E7CBB9BF597}"/>
    <dgm:cxn modelId="{5EF646B0-93AB-3F4D-ADDD-58EC84F6A706}" type="presOf" srcId="{BA1D4B6A-75B1-1D43-858D-B2EFDB207861}" destId="{203C5F67-55A2-424C-B8B4-C9B35935BEF0}" srcOrd="0" destOrd="0" presId="urn:microsoft.com/office/officeart/2005/8/layout/cycle6"/>
    <dgm:cxn modelId="{FB841BB6-2123-F54D-8129-881742B7EBF7}" type="presOf" srcId="{650BE90E-E91A-8442-A5FF-E1549188E4EF}" destId="{356494FA-5B3F-8B48-A461-9C48D1DF92B8}" srcOrd="0" destOrd="0" presId="urn:microsoft.com/office/officeart/2005/8/layout/cycle6"/>
    <dgm:cxn modelId="{9F557CBC-4800-7646-BCDB-07F66AD8CACC}" type="presOf" srcId="{B417A597-2607-8C40-A968-CFB5A048717C}" destId="{D18C5B16-8042-9F4D-B0A6-15FE973127FC}" srcOrd="0" destOrd="0" presId="urn:microsoft.com/office/officeart/2005/8/layout/cycle6"/>
    <dgm:cxn modelId="{50B2C5C2-D1DE-ED41-B0D7-2B6C8515A486}" type="presOf" srcId="{0CBDC214-5858-2447-8B68-E624C7C15068}" destId="{60FC1705-6A75-5E41-8F83-85B077A3C27C}" srcOrd="0" destOrd="0" presId="urn:microsoft.com/office/officeart/2005/8/layout/cycle6"/>
    <dgm:cxn modelId="{B9A2D3C6-79E8-A24B-B496-663A29492A78}" srcId="{765C0455-3A9B-274E-8DAD-E7073FD6324B}" destId="{B417A597-2607-8C40-A968-CFB5A048717C}" srcOrd="2" destOrd="0" parTransId="{43412485-2B2F-C64D-82EF-830E0FA2FD6D}" sibTransId="{0CBDC214-5858-2447-8B68-E624C7C15068}"/>
    <dgm:cxn modelId="{CAB785F6-093B-AF4C-B4D1-70988DF1B5F9}" type="presOf" srcId="{C912E47D-D212-0745-B0C2-ACEB7AAF39CE}" destId="{F995AD49-85AC-2144-873A-4879C06755E2}" srcOrd="0" destOrd="0" presId="urn:microsoft.com/office/officeart/2005/8/layout/cycle6"/>
    <dgm:cxn modelId="{00F900DE-EBB7-5841-B8CF-76FC718B7DB2}" type="presParOf" srcId="{74277C00-38FC-3346-B3D9-94FDBBF7FA20}" destId="{6B34C0E9-B1CF-5146-9F2F-A94E5839F571}" srcOrd="0" destOrd="0" presId="urn:microsoft.com/office/officeart/2005/8/layout/cycle6"/>
    <dgm:cxn modelId="{D4C4AF1D-2441-A74C-83F9-E736C19F5812}" type="presParOf" srcId="{74277C00-38FC-3346-B3D9-94FDBBF7FA20}" destId="{490C710F-FEAA-DD47-BEBD-6EAA4F23911E}" srcOrd="1" destOrd="0" presId="urn:microsoft.com/office/officeart/2005/8/layout/cycle6"/>
    <dgm:cxn modelId="{A9BCF1A0-6739-D54F-A035-733FBDF3D934}" type="presParOf" srcId="{74277C00-38FC-3346-B3D9-94FDBBF7FA20}" destId="{C9EF5890-137D-4E4A-A692-60331D1093E2}" srcOrd="2" destOrd="0" presId="urn:microsoft.com/office/officeart/2005/8/layout/cycle6"/>
    <dgm:cxn modelId="{4FBF3D59-175F-B843-9885-EAADC5F2B473}" type="presParOf" srcId="{74277C00-38FC-3346-B3D9-94FDBBF7FA20}" destId="{97D4C3A3-D502-534B-B631-7DD3C1027ADB}" srcOrd="3" destOrd="0" presId="urn:microsoft.com/office/officeart/2005/8/layout/cycle6"/>
    <dgm:cxn modelId="{55378C32-D62B-6846-9CDC-623EC9ADF27F}" type="presParOf" srcId="{74277C00-38FC-3346-B3D9-94FDBBF7FA20}" destId="{A8560434-EAB2-0346-BF18-51B27106C7F2}" srcOrd="4" destOrd="0" presId="urn:microsoft.com/office/officeart/2005/8/layout/cycle6"/>
    <dgm:cxn modelId="{6D316770-BF11-0943-BD8F-3770330FD4AE}" type="presParOf" srcId="{74277C00-38FC-3346-B3D9-94FDBBF7FA20}" destId="{55DD5BA9-FA61-0E41-9E03-EF1993BB8F0C}" srcOrd="5" destOrd="0" presId="urn:microsoft.com/office/officeart/2005/8/layout/cycle6"/>
    <dgm:cxn modelId="{08E3E71F-7CCF-B24B-9F92-E1C00ED8F413}" type="presParOf" srcId="{74277C00-38FC-3346-B3D9-94FDBBF7FA20}" destId="{D18C5B16-8042-9F4D-B0A6-15FE973127FC}" srcOrd="6" destOrd="0" presId="urn:microsoft.com/office/officeart/2005/8/layout/cycle6"/>
    <dgm:cxn modelId="{A06C6759-698F-FF41-8626-68EE11AF4810}" type="presParOf" srcId="{74277C00-38FC-3346-B3D9-94FDBBF7FA20}" destId="{017A4495-99B8-CA48-9CBE-8B903515F019}" srcOrd="7" destOrd="0" presId="urn:microsoft.com/office/officeart/2005/8/layout/cycle6"/>
    <dgm:cxn modelId="{1D725757-2396-EE42-B102-2A1B18E1D274}" type="presParOf" srcId="{74277C00-38FC-3346-B3D9-94FDBBF7FA20}" destId="{60FC1705-6A75-5E41-8F83-85B077A3C27C}" srcOrd="8" destOrd="0" presId="urn:microsoft.com/office/officeart/2005/8/layout/cycle6"/>
    <dgm:cxn modelId="{4F5C32C2-E48B-D942-8A6A-B0D5BA95AE34}" type="presParOf" srcId="{74277C00-38FC-3346-B3D9-94FDBBF7FA20}" destId="{A8729A9C-3FBF-834A-B66C-C75C1B60C5D2}" srcOrd="9" destOrd="0" presId="urn:microsoft.com/office/officeart/2005/8/layout/cycle6"/>
    <dgm:cxn modelId="{2740CEF0-490A-334E-BC8B-4E9D25BDE217}" type="presParOf" srcId="{74277C00-38FC-3346-B3D9-94FDBBF7FA20}" destId="{66982760-EB45-604D-B27F-9B7F686FCDE4}" srcOrd="10" destOrd="0" presId="urn:microsoft.com/office/officeart/2005/8/layout/cycle6"/>
    <dgm:cxn modelId="{F5F53D5E-E56F-504C-95FA-936F1FC48DAD}" type="presParOf" srcId="{74277C00-38FC-3346-B3D9-94FDBBF7FA20}" destId="{356494FA-5B3F-8B48-A461-9C48D1DF92B8}" srcOrd="11" destOrd="0" presId="urn:microsoft.com/office/officeart/2005/8/layout/cycle6"/>
    <dgm:cxn modelId="{036F7313-25DC-1841-9BB4-8D0DB44793DC}" type="presParOf" srcId="{74277C00-38FC-3346-B3D9-94FDBBF7FA20}" destId="{7D0CB92F-ECB9-C242-8010-DD34CAEDC4DA}" srcOrd="12" destOrd="0" presId="urn:microsoft.com/office/officeart/2005/8/layout/cycle6"/>
    <dgm:cxn modelId="{C9B12673-017E-C247-AD5B-61AFCE09E518}" type="presParOf" srcId="{74277C00-38FC-3346-B3D9-94FDBBF7FA20}" destId="{A21149D9-FAA1-7342-A158-AB06AF51BD10}" srcOrd="13" destOrd="0" presId="urn:microsoft.com/office/officeart/2005/8/layout/cycle6"/>
    <dgm:cxn modelId="{28DC318A-9C5E-484F-9C7C-6FFFCA35F0B3}" type="presParOf" srcId="{74277C00-38FC-3346-B3D9-94FDBBF7FA20}" destId="{F995AD49-85AC-2144-873A-4879C06755E2}" srcOrd="14" destOrd="0" presId="urn:microsoft.com/office/officeart/2005/8/layout/cycle6"/>
    <dgm:cxn modelId="{9D87AEFB-D98C-3240-B010-83436D96D160}" type="presParOf" srcId="{74277C00-38FC-3346-B3D9-94FDBBF7FA20}" destId="{55835604-188C-C14F-9659-EB087FB1C68A}" srcOrd="15" destOrd="0" presId="urn:microsoft.com/office/officeart/2005/8/layout/cycle6"/>
    <dgm:cxn modelId="{73716C38-6EDD-2D47-9BAD-41EBE308AB71}" type="presParOf" srcId="{74277C00-38FC-3346-B3D9-94FDBBF7FA20}" destId="{E98B889A-D1D1-F94F-BEA8-D2432650012E}" srcOrd="16" destOrd="0" presId="urn:microsoft.com/office/officeart/2005/8/layout/cycle6"/>
    <dgm:cxn modelId="{E56778D2-ED61-DB43-BBE6-A5AC2BD263E4}" type="presParOf" srcId="{74277C00-38FC-3346-B3D9-94FDBBF7FA20}" destId="{203C5F67-55A2-424C-B8B4-C9B35935BEF0}"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ADBA99-79FB-284A-AA3D-C27FAAC0589D}" type="doc">
      <dgm:prSet loTypeId="urn:microsoft.com/office/officeart/2005/8/layout/chevron1" loCatId="" qsTypeId="urn:microsoft.com/office/officeart/2005/8/quickstyle/simple4" qsCatId="simple" csTypeId="urn:microsoft.com/office/officeart/2005/8/colors/accent6_2" csCatId="accent6" phldr="1"/>
      <dgm:spPr/>
    </dgm:pt>
    <dgm:pt modelId="{1E2A310E-B58C-154E-B5F0-08E06C158A69}">
      <dgm:prSet phldrT="[Text]"/>
      <dgm:spPr/>
      <dgm:t>
        <a:bodyPr/>
        <a:lstStyle/>
        <a:p>
          <a:r>
            <a:rPr lang="en-US" dirty="0"/>
            <a:t>Trade School/Associate Degree</a:t>
          </a:r>
        </a:p>
      </dgm:t>
    </dgm:pt>
    <dgm:pt modelId="{053A262D-3CE8-664F-955B-4D8C7BCD92FF}" type="parTrans" cxnId="{FEFBE019-67B5-0243-BC85-95263F8C1E41}">
      <dgm:prSet/>
      <dgm:spPr/>
      <dgm:t>
        <a:bodyPr/>
        <a:lstStyle/>
        <a:p>
          <a:endParaRPr lang="en-US"/>
        </a:p>
      </dgm:t>
    </dgm:pt>
    <dgm:pt modelId="{4C548CE0-F20E-E248-854B-C1A40589BAB1}" type="sibTrans" cxnId="{FEFBE019-67B5-0243-BC85-95263F8C1E41}">
      <dgm:prSet/>
      <dgm:spPr/>
      <dgm:t>
        <a:bodyPr/>
        <a:lstStyle/>
        <a:p>
          <a:endParaRPr lang="en-US"/>
        </a:p>
      </dgm:t>
    </dgm:pt>
    <dgm:pt modelId="{9FFE7CB1-8A48-5740-865A-95547584304C}">
      <dgm:prSet phldrT="[Text]"/>
      <dgm:spPr/>
      <dgm:t>
        <a:bodyPr/>
        <a:lstStyle/>
        <a:p>
          <a:r>
            <a:rPr lang="en-US" dirty="0"/>
            <a:t>Bachelor’s Degree</a:t>
          </a:r>
        </a:p>
      </dgm:t>
    </dgm:pt>
    <dgm:pt modelId="{661A28E8-FEE8-8145-A033-D65FD7659F5B}" type="parTrans" cxnId="{7D2599BA-68A8-D345-B989-7E792DE4FE1E}">
      <dgm:prSet/>
      <dgm:spPr/>
      <dgm:t>
        <a:bodyPr/>
        <a:lstStyle/>
        <a:p>
          <a:endParaRPr lang="en-US"/>
        </a:p>
      </dgm:t>
    </dgm:pt>
    <dgm:pt modelId="{35EAC3A4-D077-7A4C-B123-180D32536EEA}" type="sibTrans" cxnId="{7D2599BA-68A8-D345-B989-7E792DE4FE1E}">
      <dgm:prSet/>
      <dgm:spPr/>
      <dgm:t>
        <a:bodyPr/>
        <a:lstStyle/>
        <a:p>
          <a:endParaRPr lang="en-US"/>
        </a:p>
      </dgm:t>
    </dgm:pt>
    <dgm:pt modelId="{0D6C2F5F-2FE1-C742-853B-660C1D322688}">
      <dgm:prSet phldrT="[Text]"/>
      <dgm:spPr/>
      <dgm:t>
        <a:bodyPr/>
        <a:lstStyle/>
        <a:p>
          <a:r>
            <a:rPr lang="en-US" dirty="0"/>
            <a:t>Master or Law Degree</a:t>
          </a:r>
        </a:p>
      </dgm:t>
    </dgm:pt>
    <dgm:pt modelId="{E91898C8-71C6-404F-871A-13F3D6A74600}" type="parTrans" cxnId="{8D12060C-BD91-054F-BAF7-9DF69B77016B}">
      <dgm:prSet/>
      <dgm:spPr/>
      <dgm:t>
        <a:bodyPr/>
        <a:lstStyle/>
        <a:p>
          <a:endParaRPr lang="en-US"/>
        </a:p>
      </dgm:t>
    </dgm:pt>
    <dgm:pt modelId="{32FB7A16-CBAC-BE47-9AF7-0658C50F8999}" type="sibTrans" cxnId="{8D12060C-BD91-054F-BAF7-9DF69B77016B}">
      <dgm:prSet/>
      <dgm:spPr/>
      <dgm:t>
        <a:bodyPr/>
        <a:lstStyle/>
        <a:p>
          <a:endParaRPr lang="en-US"/>
        </a:p>
      </dgm:t>
    </dgm:pt>
    <dgm:pt modelId="{0A839D55-8B4C-A44E-9D71-0769DE28CFAD}">
      <dgm:prSet phldrT="[Text]"/>
      <dgm:spPr/>
      <dgm:t>
        <a:bodyPr/>
        <a:lstStyle/>
        <a:p>
          <a:r>
            <a:rPr lang="en-US" dirty="0"/>
            <a:t>Doctorate</a:t>
          </a:r>
        </a:p>
      </dgm:t>
    </dgm:pt>
    <dgm:pt modelId="{9AFABBB1-E788-594C-8ECF-F41A732040ED}" type="parTrans" cxnId="{A786475C-90E9-E74F-920A-335B9DA49A13}">
      <dgm:prSet/>
      <dgm:spPr/>
      <dgm:t>
        <a:bodyPr/>
        <a:lstStyle/>
        <a:p>
          <a:endParaRPr lang="en-US"/>
        </a:p>
      </dgm:t>
    </dgm:pt>
    <dgm:pt modelId="{C9CCF85F-0249-054A-87E4-A660F6103A9D}" type="sibTrans" cxnId="{A786475C-90E9-E74F-920A-335B9DA49A13}">
      <dgm:prSet/>
      <dgm:spPr/>
      <dgm:t>
        <a:bodyPr/>
        <a:lstStyle/>
        <a:p>
          <a:endParaRPr lang="en-US"/>
        </a:p>
      </dgm:t>
    </dgm:pt>
    <dgm:pt modelId="{D6799B0A-6A13-D444-8802-EE72BB972A4C}" type="pres">
      <dgm:prSet presAssocID="{A9ADBA99-79FB-284A-AA3D-C27FAAC0589D}" presName="Name0" presStyleCnt="0">
        <dgm:presLayoutVars>
          <dgm:dir/>
          <dgm:animLvl val="lvl"/>
          <dgm:resizeHandles val="exact"/>
        </dgm:presLayoutVars>
      </dgm:prSet>
      <dgm:spPr/>
    </dgm:pt>
    <dgm:pt modelId="{86B5EB7D-285A-2140-9431-C0BD936269CC}" type="pres">
      <dgm:prSet presAssocID="{1E2A310E-B58C-154E-B5F0-08E06C158A69}" presName="parTxOnly" presStyleLbl="node1" presStyleIdx="0" presStyleCnt="4">
        <dgm:presLayoutVars>
          <dgm:chMax val="0"/>
          <dgm:chPref val="0"/>
          <dgm:bulletEnabled val="1"/>
        </dgm:presLayoutVars>
      </dgm:prSet>
      <dgm:spPr/>
    </dgm:pt>
    <dgm:pt modelId="{C1458A80-B070-614B-AB9C-DCBFA729EE3E}" type="pres">
      <dgm:prSet presAssocID="{4C548CE0-F20E-E248-854B-C1A40589BAB1}" presName="parTxOnlySpace" presStyleCnt="0"/>
      <dgm:spPr/>
    </dgm:pt>
    <dgm:pt modelId="{28EB5B37-390E-844A-A421-804830A2D29B}" type="pres">
      <dgm:prSet presAssocID="{9FFE7CB1-8A48-5740-865A-95547584304C}" presName="parTxOnly" presStyleLbl="node1" presStyleIdx="1" presStyleCnt="4">
        <dgm:presLayoutVars>
          <dgm:chMax val="0"/>
          <dgm:chPref val="0"/>
          <dgm:bulletEnabled val="1"/>
        </dgm:presLayoutVars>
      </dgm:prSet>
      <dgm:spPr/>
    </dgm:pt>
    <dgm:pt modelId="{D410C0D6-B06C-DE42-B54D-DAF7AACB810E}" type="pres">
      <dgm:prSet presAssocID="{35EAC3A4-D077-7A4C-B123-180D32536EEA}" presName="parTxOnlySpace" presStyleCnt="0"/>
      <dgm:spPr/>
    </dgm:pt>
    <dgm:pt modelId="{B3A453D5-1BC3-8147-B3F9-4AEA530EF548}" type="pres">
      <dgm:prSet presAssocID="{0D6C2F5F-2FE1-C742-853B-660C1D322688}" presName="parTxOnly" presStyleLbl="node1" presStyleIdx="2" presStyleCnt="4">
        <dgm:presLayoutVars>
          <dgm:chMax val="0"/>
          <dgm:chPref val="0"/>
          <dgm:bulletEnabled val="1"/>
        </dgm:presLayoutVars>
      </dgm:prSet>
      <dgm:spPr/>
    </dgm:pt>
    <dgm:pt modelId="{8EEF57AF-A94B-DD43-B197-D93B8167209F}" type="pres">
      <dgm:prSet presAssocID="{32FB7A16-CBAC-BE47-9AF7-0658C50F8999}" presName="parTxOnlySpace" presStyleCnt="0"/>
      <dgm:spPr/>
    </dgm:pt>
    <dgm:pt modelId="{83F13B5F-1128-9D48-896A-A16A363EC308}" type="pres">
      <dgm:prSet presAssocID="{0A839D55-8B4C-A44E-9D71-0769DE28CFAD}" presName="parTxOnly" presStyleLbl="node1" presStyleIdx="3" presStyleCnt="4">
        <dgm:presLayoutVars>
          <dgm:chMax val="0"/>
          <dgm:chPref val="0"/>
          <dgm:bulletEnabled val="1"/>
        </dgm:presLayoutVars>
      </dgm:prSet>
      <dgm:spPr/>
    </dgm:pt>
  </dgm:ptLst>
  <dgm:cxnLst>
    <dgm:cxn modelId="{8D12060C-BD91-054F-BAF7-9DF69B77016B}" srcId="{A9ADBA99-79FB-284A-AA3D-C27FAAC0589D}" destId="{0D6C2F5F-2FE1-C742-853B-660C1D322688}" srcOrd="2" destOrd="0" parTransId="{E91898C8-71C6-404F-871A-13F3D6A74600}" sibTransId="{32FB7A16-CBAC-BE47-9AF7-0658C50F8999}"/>
    <dgm:cxn modelId="{29560513-304A-A44C-AD1C-75BDC1E6846D}" type="presOf" srcId="{9FFE7CB1-8A48-5740-865A-95547584304C}" destId="{28EB5B37-390E-844A-A421-804830A2D29B}" srcOrd="0" destOrd="0" presId="urn:microsoft.com/office/officeart/2005/8/layout/chevron1"/>
    <dgm:cxn modelId="{FEFBE019-67B5-0243-BC85-95263F8C1E41}" srcId="{A9ADBA99-79FB-284A-AA3D-C27FAAC0589D}" destId="{1E2A310E-B58C-154E-B5F0-08E06C158A69}" srcOrd="0" destOrd="0" parTransId="{053A262D-3CE8-664F-955B-4D8C7BCD92FF}" sibTransId="{4C548CE0-F20E-E248-854B-C1A40589BAB1}"/>
    <dgm:cxn modelId="{A786475C-90E9-E74F-920A-335B9DA49A13}" srcId="{A9ADBA99-79FB-284A-AA3D-C27FAAC0589D}" destId="{0A839D55-8B4C-A44E-9D71-0769DE28CFAD}" srcOrd="3" destOrd="0" parTransId="{9AFABBB1-E788-594C-8ECF-F41A732040ED}" sibTransId="{C9CCF85F-0249-054A-87E4-A660F6103A9D}"/>
    <dgm:cxn modelId="{98A00C87-B7C7-7C41-9B3E-93CDCABA0E2E}" type="presOf" srcId="{0D6C2F5F-2FE1-C742-853B-660C1D322688}" destId="{B3A453D5-1BC3-8147-B3F9-4AEA530EF548}" srcOrd="0" destOrd="0" presId="urn:microsoft.com/office/officeart/2005/8/layout/chevron1"/>
    <dgm:cxn modelId="{7D2599BA-68A8-D345-B989-7E792DE4FE1E}" srcId="{A9ADBA99-79FB-284A-AA3D-C27FAAC0589D}" destId="{9FFE7CB1-8A48-5740-865A-95547584304C}" srcOrd="1" destOrd="0" parTransId="{661A28E8-FEE8-8145-A033-D65FD7659F5B}" sibTransId="{35EAC3A4-D077-7A4C-B123-180D32536EEA}"/>
    <dgm:cxn modelId="{BD7BEED5-38B4-E94A-BAA2-D5FE67608EA9}" type="presOf" srcId="{0A839D55-8B4C-A44E-9D71-0769DE28CFAD}" destId="{83F13B5F-1128-9D48-896A-A16A363EC308}" srcOrd="0" destOrd="0" presId="urn:microsoft.com/office/officeart/2005/8/layout/chevron1"/>
    <dgm:cxn modelId="{6BC9FCD5-30BE-904F-B042-E55DD0EDC58D}" type="presOf" srcId="{A9ADBA99-79FB-284A-AA3D-C27FAAC0589D}" destId="{D6799B0A-6A13-D444-8802-EE72BB972A4C}" srcOrd="0" destOrd="0" presId="urn:microsoft.com/office/officeart/2005/8/layout/chevron1"/>
    <dgm:cxn modelId="{0026C6E4-B54A-AE46-9931-A5B409FE57A2}" type="presOf" srcId="{1E2A310E-B58C-154E-B5F0-08E06C158A69}" destId="{86B5EB7D-285A-2140-9431-C0BD936269CC}" srcOrd="0" destOrd="0" presId="urn:microsoft.com/office/officeart/2005/8/layout/chevron1"/>
    <dgm:cxn modelId="{2FE5F629-DF42-7C4F-9260-18EBD074895C}" type="presParOf" srcId="{D6799B0A-6A13-D444-8802-EE72BB972A4C}" destId="{86B5EB7D-285A-2140-9431-C0BD936269CC}" srcOrd="0" destOrd="0" presId="urn:microsoft.com/office/officeart/2005/8/layout/chevron1"/>
    <dgm:cxn modelId="{788EADC9-161F-164E-9C1D-E6BC5259E2B9}" type="presParOf" srcId="{D6799B0A-6A13-D444-8802-EE72BB972A4C}" destId="{C1458A80-B070-614B-AB9C-DCBFA729EE3E}" srcOrd="1" destOrd="0" presId="urn:microsoft.com/office/officeart/2005/8/layout/chevron1"/>
    <dgm:cxn modelId="{C2379C55-73A7-B34B-8B2A-59C2FE4CADCD}" type="presParOf" srcId="{D6799B0A-6A13-D444-8802-EE72BB972A4C}" destId="{28EB5B37-390E-844A-A421-804830A2D29B}" srcOrd="2" destOrd="0" presId="urn:microsoft.com/office/officeart/2005/8/layout/chevron1"/>
    <dgm:cxn modelId="{8F88F76B-8E0F-2743-B661-FA178135BCFE}" type="presParOf" srcId="{D6799B0A-6A13-D444-8802-EE72BB972A4C}" destId="{D410C0D6-B06C-DE42-B54D-DAF7AACB810E}" srcOrd="3" destOrd="0" presId="urn:microsoft.com/office/officeart/2005/8/layout/chevron1"/>
    <dgm:cxn modelId="{47B7A92A-8037-7243-9ADA-59F8E9DC3AD0}" type="presParOf" srcId="{D6799B0A-6A13-D444-8802-EE72BB972A4C}" destId="{B3A453D5-1BC3-8147-B3F9-4AEA530EF548}" srcOrd="4" destOrd="0" presId="urn:microsoft.com/office/officeart/2005/8/layout/chevron1"/>
    <dgm:cxn modelId="{8869396D-F5A6-A844-98DA-15C145313CCE}" type="presParOf" srcId="{D6799B0A-6A13-D444-8802-EE72BB972A4C}" destId="{8EEF57AF-A94B-DD43-B197-D93B8167209F}" srcOrd="5" destOrd="0" presId="urn:microsoft.com/office/officeart/2005/8/layout/chevron1"/>
    <dgm:cxn modelId="{A0C10E09-2626-FD44-9722-584750549356}" type="presParOf" srcId="{D6799B0A-6A13-D444-8802-EE72BB972A4C}" destId="{83F13B5F-1128-9D48-896A-A16A363EC30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4CCF99-24AE-5F40-919A-BE86CCCA6DD7}" type="doc">
      <dgm:prSet loTypeId="urn:microsoft.com/office/officeart/2005/8/layout/pyramid4" loCatId="" qsTypeId="urn:microsoft.com/office/officeart/2005/8/quickstyle/simple2" qsCatId="simple" csTypeId="urn:microsoft.com/office/officeart/2005/8/colors/accent4_4" csCatId="accent4" phldr="1"/>
      <dgm:spPr/>
    </dgm:pt>
    <dgm:pt modelId="{A19A5A55-B3FC-6A44-87CB-D171826D4404}">
      <dgm:prSet phldrT="[Text]"/>
      <dgm:spPr/>
      <dgm:t>
        <a:bodyPr/>
        <a:lstStyle/>
        <a:p>
          <a:r>
            <a:rPr lang="en-US" dirty="0"/>
            <a:t>Leisure</a:t>
          </a:r>
        </a:p>
      </dgm:t>
    </dgm:pt>
    <dgm:pt modelId="{E942EBFD-FC1D-7149-9823-042D5D3EA3C6}" type="parTrans" cxnId="{95442623-AF77-3046-AAC2-4FA293F0919E}">
      <dgm:prSet/>
      <dgm:spPr/>
      <dgm:t>
        <a:bodyPr/>
        <a:lstStyle/>
        <a:p>
          <a:endParaRPr lang="en-US"/>
        </a:p>
      </dgm:t>
    </dgm:pt>
    <dgm:pt modelId="{3DBAB861-EBFA-B04B-8EF4-9D7995E1C438}" type="sibTrans" cxnId="{95442623-AF77-3046-AAC2-4FA293F0919E}">
      <dgm:prSet/>
      <dgm:spPr/>
      <dgm:t>
        <a:bodyPr/>
        <a:lstStyle/>
        <a:p>
          <a:endParaRPr lang="en-US"/>
        </a:p>
      </dgm:t>
    </dgm:pt>
    <dgm:pt modelId="{EA785471-F50E-0F4E-B3F1-EB22BFCACB65}">
      <dgm:prSet phldrT="[Text]"/>
      <dgm:spPr/>
      <dgm:t>
        <a:bodyPr/>
        <a:lstStyle/>
        <a:p>
          <a:r>
            <a:rPr lang="en-US" dirty="0"/>
            <a:t>Career</a:t>
          </a:r>
        </a:p>
      </dgm:t>
    </dgm:pt>
    <dgm:pt modelId="{17171ED6-EAA8-8441-81E8-7231AA7D6D5B}" type="parTrans" cxnId="{A1017572-413A-A343-AA97-39BE4AF6C897}">
      <dgm:prSet/>
      <dgm:spPr/>
      <dgm:t>
        <a:bodyPr/>
        <a:lstStyle/>
        <a:p>
          <a:endParaRPr lang="en-US"/>
        </a:p>
      </dgm:t>
    </dgm:pt>
    <dgm:pt modelId="{016394CB-DACA-1347-8477-C342DAE588E2}" type="sibTrans" cxnId="{A1017572-413A-A343-AA97-39BE4AF6C897}">
      <dgm:prSet/>
      <dgm:spPr/>
      <dgm:t>
        <a:bodyPr/>
        <a:lstStyle/>
        <a:p>
          <a:endParaRPr lang="en-US"/>
        </a:p>
      </dgm:t>
    </dgm:pt>
    <dgm:pt modelId="{E6427929-3649-8142-B492-F4FAB61E865F}">
      <dgm:prSet phldrT="[Text]"/>
      <dgm:spPr/>
      <dgm:t>
        <a:bodyPr/>
        <a:lstStyle/>
        <a:p>
          <a:r>
            <a:rPr lang="en-US" dirty="0"/>
            <a:t>Family</a:t>
          </a:r>
        </a:p>
      </dgm:t>
    </dgm:pt>
    <dgm:pt modelId="{17AB215B-0B88-374C-A2D9-03DAFA0A54B9}" type="parTrans" cxnId="{9E9E05E5-500C-EE40-AC84-F13020CAC123}">
      <dgm:prSet/>
      <dgm:spPr/>
      <dgm:t>
        <a:bodyPr/>
        <a:lstStyle/>
        <a:p>
          <a:endParaRPr lang="en-US"/>
        </a:p>
      </dgm:t>
    </dgm:pt>
    <dgm:pt modelId="{344679B0-CCE9-7B4C-B689-9EB7FCDB9B2F}" type="sibTrans" cxnId="{9E9E05E5-500C-EE40-AC84-F13020CAC123}">
      <dgm:prSet/>
      <dgm:spPr/>
      <dgm:t>
        <a:bodyPr/>
        <a:lstStyle/>
        <a:p>
          <a:endParaRPr lang="en-US"/>
        </a:p>
      </dgm:t>
    </dgm:pt>
    <dgm:pt modelId="{8B882019-79D6-EF46-B323-A7155D36B54F}">
      <dgm:prSet phldrT="[Text]"/>
      <dgm:spPr/>
      <dgm:t>
        <a:bodyPr/>
        <a:lstStyle/>
        <a:p>
          <a:r>
            <a:rPr lang="en-US" dirty="0"/>
            <a:t>Finance</a:t>
          </a:r>
        </a:p>
      </dgm:t>
    </dgm:pt>
    <dgm:pt modelId="{9C9A3358-9B00-E147-8D57-69AF4D2223EF}" type="parTrans" cxnId="{5928A860-C72B-5D44-8897-94B8DEB40460}">
      <dgm:prSet/>
      <dgm:spPr/>
      <dgm:t>
        <a:bodyPr/>
        <a:lstStyle/>
        <a:p>
          <a:endParaRPr lang="en-US"/>
        </a:p>
      </dgm:t>
    </dgm:pt>
    <dgm:pt modelId="{7AF81AD0-EE8A-D047-9B1B-654F32D5A2E8}" type="sibTrans" cxnId="{5928A860-C72B-5D44-8897-94B8DEB40460}">
      <dgm:prSet/>
      <dgm:spPr/>
      <dgm:t>
        <a:bodyPr/>
        <a:lstStyle/>
        <a:p>
          <a:endParaRPr lang="en-US"/>
        </a:p>
      </dgm:t>
    </dgm:pt>
    <dgm:pt modelId="{331939E7-28BA-9D47-A3EE-9FF523AE7A8C}" type="pres">
      <dgm:prSet presAssocID="{884CCF99-24AE-5F40-919A-BE86CCCA6DD7}" presName="compositeShape" presStyleCnt="0">
        <dgm:presLayoutVars>
          <dgm:chMax val="9"/>
          <dgm:dir/>
          <dgm:resizeHandles val="exact"/>
        </dgm:presLayoutVars>
      </dgm:prSet>
      <dgm:spPr/>
    </dgm:pt>
    <dgm:pt modelId="{3E92718A-9595-EA41-A0FC-F3A8DFD59016}" type="pres">
      <dgm:prSet presAssocID="{884CCF99-24AE-5F40-919A-BE86CCCA6DD7}" presName="triangle1" presStyleLbl="node1" presStyleIdx="0" presStyleCnt="4">
        <dgm:presLayoutVars>
          <dgm:bulletEnabled val="1"/>
        </dgm:presLayoutVars>
      </dgm:prSet>
      <dgm:spPr/>
    </dgm:pt>
    <dgm:pt modelId="{8FA1FFE8-7250-6549-82F3-7940E957774F}" type="pres">
      <dgm:prSet presAssocID="{884CCF99-24AE-5F40-919A-BE86CCCA6DD7}" presName="triangle2" presStyleLbl="node1" presStyleIdx="1" presStyleCnt="4">
        <dgm:presLayoutVars>
          <dgm:bulletEnabled val="1"/>
        </dgm:presLayoutVars>
      </dgm:prSet>
      <dgm:spPr/>
    </dgm:pt>
    <dgm:pt modelId="{A6BFC08E-2F6E-D84D-A8C1-2EF2064C6E75}" type="pres">
      <dgm:prSet presAssocID="{884CCF99-24AE-5F40-919A-BE86CCCA6DD7}" presName="triangle3" presStyleLbl="node1" presStyleIdx="2" presStyleCnt="4">
        <dgm:presLayoutVars>
          <dgm:bulletEnabled val="1"/>
        </dgm:presLayoutVars>
      </dgm:prSet>
      <dgm:spPr/>
    </dgm:pt>
    <dgm:pt modelId="{9CA63C77-0B08-904B-ACDC-AE6222F108EE}" type="pres">
      <dgm:prSet presAssocID="{884CCF99-24AE-5F40-919A-BE86CCCA6DD7}" presName="triangle4" presStyleLbl="node1" presStyleIdx="3" presStyleCnt="4">
        <dgm:presLayoutVars>
          <dgm:bulletEnabled val="1"/>
        </dgm:presLayoutVars>
      </dgm:prSet>
      <dgm:spPr/>
    </dgm:pt>
  </dgm:ptLst>
  <dgm:cxnLst>
    <dgm:cxn modelId="{95442623-AF77-3046-AAC2-4FA293F0919E}" srcId="{884CCF99-24AE-5F40-919A-BE86CCCA6DD7}" destId="{A19A5A55-B3FC-6A44-87CB-D171826D4404}" srcOrd="0" destOrd="0" parTransId="{E942EBFD-FC1D-7149-9823-042D5D3EA3C6}" sibTransId="{3DBAB861-EBFA-B04B-8EF4-9D7995E1C438}"/>
    <dgm:cxn modelId="{2A917B2B-B905-3745-A5C9-F177B4F88627}" type="presOf" srcId="{EA785471-F50E-0F4E-B3F1-EB22BFCACB65}" destId="{8FA1FFE8-7250-6549-82F3-7940E957774F}" srcOrd="0" destOrd="0" presId="urn:microsoft.com/office/officeart/2005/8/layout/pyramid4"/>
    <dgm:cxn modelId="{1E29925D-5951-A04B-AF12-F3A84558DEE4}" type="presOf" srcId="{A19A5A55-B3FC-6A44-87CB-D171826D4404}" destId="{3E92718A-9595-EA41-A0FC-F3A8DFD59016}" srcOrd="0" destOrd="0" presId="urn:microsoft.com/office/officeart/2005/8/layout/pyramid4"/>
    <dgm:cxn modelId="{5928A860-C72B-5D44-8897-94B8DEB40460}" srcId="{884CCF99-24AE-5F40-919A-BE86CCCA6DD7}" destId="{8B882019-79D6-EF46-B323-A7155D36B54F}" srcOrd="3" destOrd="0" parTransId="{9C9A3358-9B00-E147-8D57-69AF4D2223EF}" sibTransId="{7AF81AD0-EE8A-D047-9B1B-654F32D5A2E8}"/>
    <dgm:cxn modelId="{F8F7DB69-B079-1347-8031-B6E57B240BBD}" type="presOf" srcId="{884CCF99-24AE-5F40-919A-BE86CCCA6DD7}" destId="{331939E7-28BA-9D47-A3EE-9FF523AE7A8C}" srcOrd="0" destOrd="0" presId="urn:microsoft.com/office/officeart/2005/8/layout/pyramid4"/>
    <dgm:cxn modelId="{7D30D26E-9E9F-F049-8F24-C4323AAD5F00}" type="presOf" srcId="{8B882019-79D6-EF46-B323-A7155D36B54F}" destId="{9CA63C77-0B08-904B-ACDC-AE6222F108EE}" srcOrd="0" destOrd="0" presId="urn:microsoft.com/office/officeart/2005/8/layout/pyramid4"/>
    <dgm:cxn modelId="{A1017572-413A-A343-AA97-39BE4AF6C897}" srcId="{884CCF99-24AE-5F40-919A-BE86CCCA6DD7}" destId="{EA785471-F50E-0F4E-B3F1-EB22BFCACB65}" srcOrd="1" destOrd="0" parTransId="{17171ED6-EAA8-8441-81E8-7231AA7D6D5B}" sibTransId="{016394CB-DACA-1347-8477-C342DAE588E2}"/>
    <dgm:cxn modelId="{C12013D2-5F10-EE40-979C-2B70FF9E6D21}" type="presOf" srcId="{E6427929-3649-8142-B492-F4FAB61E865F}" destId="{A6BFC08E-2F6E-D84D-A8C1-2EF2064C6E75}" srcOrd="0" destOrd="0" presId="urn:microsoft.com/office/officeart/2005/8/layout/pyramid4"/>
    <dgm:cxn modelId="{9E9E05E5-500C-EE40-AC84-F13020CAC123}" srcId="{884CCF99-24AE-5F40-919A-BE86CCCA6DD7}" destId="{E6427929-3649-8142-B492-F4FAB61E865F}" srcOrd="2" destOrd="0" parTransId="{17AB215B-0B88-374C-A2D9-03DAFA0A54B9}" sibTransId="{344679B0-CCE9-7B4C-B689-9EB7FCDB9B2F}"/>
    <dgm:cxn modelId="{3E6FE597-88AD-0E46-91A7-E3486F8BD81D}" type="presParOf" srcId="{331939E7-28BA-9D47-A3EE-9FF523AE7A8C}" destId="{3E92718A-9595-EA41-A0FC-F3A8DFD59016}" srcOrd="0" destOrd="0" presId="urn:microsoft.com/office/officeart/2005/8/layout/pyramid4"/>
    <dgm:cxn modelId="{34E8D9A3-CF57-6744-9FC1-D21E097F5A36}" type="presParOf" srcId="{331939E7-28BA-9D47-A3EE-9FF523AE7A8C}" destId="{8FA1FFE8-7250-6549-82F3-7940E957774F}" srcOrd="1" destOrd="0" presId="urn:microsoft.com/office/officeart/2005/8/layout/pyramid4"/>
    <dgm:cxn modelId="{CA3D81E0-F952-9445-94A1-860AF8860A83}" type="presParOf" srcId="{331939E7-28BA-9D47-A3EE-9FF523AE7A8C}" destId="{A6BFC08E-2F6E-D84D-A8C1-2EF2064C6E75}" srcOrd="2" destOrd="0" presId="urn:microsoft.com/office/officeart/2005/8/layout/pyramid4"/>
    <dgm:cxn modelId="{282C69DD-C9E8-104C-A74F-B3C2B1E05427}" type="presParOf" srcId="{331939E7-28BA-9D47-A3EE-9FF523AE7A8C}" destId="{9CA63C77-0B08-904B-ACDC-AE6222F108EE}"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D157FD-5C62-EF4B-9922-C7DDE788D067}" type="doc">
      <dgm:prSet loTypeId="urn:microsoft.com/office/officeart/2009/3/layout/StepUpProcess" loCatId="" qsTypeId="urn:microsoft.com/office/officeart/2005/8/quickstyle/simple4" qsCatId="simple" csTypeId="urn:microsoft.com/office/officeart/2005/8/colors/colorful3" csCatId="colorful" phldr="1"/>
      <dgm:spPr/>
      <dgm:t>
        <a:bodyPr/>
        <a:lstStyle/>
        <a:p>
          <a:endParaRPr lang="en-US"/>
        </a:p>
      </dgm:t>
    </dgm:pt>
    <dgm:pt modelId="{EEF43D88-3354-044F-AD98-C77C05F06D7B}">
      <dgm:prSet phldrT="[Text]"/>
      <dgm:spPr/>
      <dgm:t>
        <a:bodyPr/>
        <a:lstStyle/>
        <a:p>
          <a:r>
            <a:rPr lang="en-US" dirty="0"/>
            <a:t>Law Clerk</a:t>
          </a:r>
        </a:p>
      </dgm:t>
    </dgm:pt>
    <dgm:pt modelId="{EA1624E9-F601-B645-AB2D-4A7B13DD95D8}" type="parTrans" cxnId="{2821E466-980A-A240-9A1F-99E60D07989E}">
      <dgm:prSet/>
      <dgm:spPr/>
      <dgm:t>
        <a:bodyPr/>
        <a:lstStyle/>
        <a:p>
          <a:endParaRPr lang="en-US"/>
        </a:p>
      </dgm:t>
    </dgm:pt>
    <dgm:pt modelId="{607E9DD2-BDD7-6443-B68D-F45440E4F28D}" type="sibTrans" cxnId="{2821E466-980A-A240-9A1F-99E60D07989E}">
      <dgm:prSet/>
      <dgm:spPr/>
      <dgm:t>
        <a:bodyPr/>
        <a:lstStyle/>
        <a:p>
          <a:endParaRPr lang="en-US"/>
        </a:p>
      </dgm:t>
    </dgm:pt>
    <dgm:pt modelId="{BB47C66F-DA04-8441-930E-B74C8A65AD84}">
      <dgm:prSet phldrT="[Text]"/>
      <dgm:spPr/>
      <dgm:t>
        <a:bodyPr/>
        <a:lstStyle/>
        <a:p>
          <a:r>
            <a:rPr lang="en-US" dirty="0"/>
            <a:t>Paralegal</a:t>
          </a:r>
        </a:p>
      </dgm:t>
    </dgm:pt>
    <dgm:pt modelId="{C3BE6795-AA7A-B947-911C-B54E8A40C0C2}" type="parTrans" cxnId="{02FA5A43-AAFA-FA45-A076-905555EC91B1}">
      <dgm:prSet/>
      <dgm:spPr/>
      <dgm:t>
        <a:bodyPr/>
        <a:lstStyle/>
        <a:p>
          <a:endParaRPr lang="en-US"/>
        </a:p>
      </dgm:t>
    </dgm:pt>
    <dgm:pt modelId="{1B7057FA-60E6-9C4C-A838-F03D4C5A571F}" type="sibTrans" cxnId="{02FA5A43-AAFA-FA45-A076-905555EC91B1}">
      <dgm:prSet/>
      <dgm:spPr/>
      <dgm:t>
        <a:bodyPr/>
        <a:lstStyle/>
        <a:p>
          <a:endParaRPr lang="en-US"/>
        </a:p>
      </dgm:t>
    </dgm:pt>
    <dgm:pt modelId="{65BD52F6-846E-2843-B49B-79D85387943F}">
      <dgm:prSet phldrT="[Text]"/>
      <dgm:spPr/>
      <dgm:t>
        <a:bodyPr/>
        <a:lstStyle/>
        <a:p>
          <a:r>
            <a:rPr lang="en-US" dirty="0"/>
            <a:t>Attorney</a:t>
          </a:r>
        </a:p>
      </dgm:t>
    </dgm:pt>
    <dgm:pt modelId="{B8AB2B6B-CFB9-3049-9EE5-2AA0AEC8164E}" type="parTrans" cxnId="{DF3152D0-EA7B-E447-B9A7-9112B4A7673A}">
      <dgm:prSet/>
      <dgm:spPr/>
      <dgm:t>
        <a:bodyPr/>
        <a:lstStyle/>
        <a:p>
          <a:endParaRPr lang="en-US"/>
        </a:p>
      </dgm:t>
    </dgm:pt>
    <dgm:pt modelId="{46DA77C8-1797-EB40-91AB-8C8E1F3A9805}" type="sibTrans" cxnId="{DF3152D0-EA7B-E447-B9A7-9112B4A7673A}">
      <dgm:prSet/>
      <dgm:spPr/>
      <dgm:t>
        <a:bodyPr/>
        <a:lstStyle/>
        <a:p>
          <a:endParaRPr lang="en-US"/>
        </a:p>
      </dgm:t>
    </dgm:pt>
    <dgm:pt modelId="{E8DAA119-4156-8A49-8BA4-F620FF8B4844}">
      <dgm:prSet/>
      <dgm:spPr/>
      <dgm:t>
        <a:bodyPr/>
        <a:lstStyle/>
        <a:p>
          <a:r>
            <a:rPr lang="en-US" dirty="0"/>
            <a:t>Partner</a:t>
          </a:r>
        </a:p>
      </dgm:t>
    </dgm:pt>
    <dgm:pt modelId="{C0D6BE66-88EA-B842-9C72-490A448795ED}" type="parTrans" cxnId="{5D86C99B-4CE0-984D-B0D4-771DE4FEE429}">
      <dgm:prSet/>
      <dgm:spPr/>
      <dgm:t>
        <a:bodyPr/>
        <a:lstStyle/>
        <a:p>
          <a:endParaRPr lang="en-US"/>
        </a:p>
      </dgm:t>
    </dgm:pt>
    <dgm:pt modelId="{1132C49E-46D4-9745-BBFA-F350BFE53573}" type="sibTrans" cxnId="{5D86C99B-4CE0-984D-B0D4-771DE4FEE429}">
      <dgm:prSet/>
      <dgm:spPr/>
      <dgm:t>
        <a:bodyPr/>
        <a:lstStyle/>
        <a:p>
          <a:endParaRPr lang="en-US"/>
        </a:p>
      </dgm:t>
    </dgm:pt>
    <dgm:pt modelId="{8B7D5551-B88E-F04C-AC16-18BF9C343797}">
      <dgm:prSet/>
      <dgm:spPr/>
      <dgm:t>
        <a:bodyPr/>
        <a:lstStyle/>
        <a:p>
          <a:r>
            <a:rPr lang="en-US" dirty="0"/>
            <a:t>Judge</a:t>
          </a:r>
        </a:p>
      </dgm:t>
    </dgm:pt>
    <dgm:pt modelId="{648AC7B2-4DB7-5B40-9999-E6D13BE9FB79}" type="parTrans" cxnId="{BB0A8CBA-C686-0049-A343-674C90509211}">
      <dgm:prSet/>
      <dgm:spPr/>
      <dgm:t>
        <a:bodyPr/>
        <a:lstStyle/>
        <a:p>
          <a:endParaRPr lang="en-US"/>
        </a:p>
      </dgm:t>
    </dgm:pt>
    <dgm:pt modelId="{80B9E7D5-281E-EF4C-B82E-2DD95848045B}" type="sibTrans" cxnId="{BB0A8CBA-C686-0049-A343-674C90509211}">
      <dgm:prSet/>
      <dgm:spPr/>
      <dgm:t>
        <a:bodyPr/>
        <a:lstStyle/>
        <a:p>
          <a:endParaRPr lang="en-US"/>
        </a:p>
      </dgm:t>
    </dgm:pt>
    <dgm:pt modelId="{ECF0E764-92E1-3147-83FE-DE20594EB5A6}" type="pres">
      <dgm:prSet presAssocID="{75D157FD-5C62-EF4B-9922-C7DDE788D067}" presName="rootnode" presStyleCnt="0">
        <dgm:presLayoutVars>
          <dgm:chMax/>
          <dgm:chPref/>
          <dgm:dir/>
          <dgm:animLvl val="lvl"/>
        </dgm:presLayoutVars>
      </dgm:prSet>
      <dgm:spPr/>
    </dgm:pt>
    <dgm:pt modelId="{56067AB6-5612-4549-B0FF-BE9EB61A142D}" type="pres">
      <dgm:prSet presAssocID="{EEF43D88-3354-044F-AD98-C77C05F06D7B}" presName="composite" presStyleCnt="0"/>
      <dgm:spPr/>
    </dgm:pt>
    <dgm:pt modelId="{8012022C-AB4B-9148-BE41-33C9F161D58D}" type="pres">
      <dgm:prSet presAssocID="{EEF43D88-3354-044F-AD98-C77C05F06D7B}" presName="LShape" presStyleLbl="alignNode1" presStyleIdx="0" presStyleCnt="9"/>
      <dgm:spPr/>
    </dgm:pt>
    <dgm:pt modelId="{0DC7964D-B98B-B745-A1A1-B2C238914014}" type="pres">
      <dgm:prSet presAssocID="{EEF43D88-3354-044F-AD98-C77C05F06D7B}" presName="ParentText" presStyleLbl="revTx" presStyleIdx="0" presStyleCnt="5">
        <dgm:presLayoutVars>
          <dgm:chMax val="0"/>
          <dgm:chPref val="0"/>
          <dgm:bulletEnabled val="1"/>
        </dgm:presLayoutVars>
      </dgm:prSet>
      <dgm:spPr/>
    </dgm:pt>
    <dgm:pt modelId="{3BF9E054-9EDA-F444-90DE-079BC191ADF5}" type="pres">
      <dgm:prSet presAssocID="{EEF43D88-3354-044F-AD98-C77C05F06D7B}" presName="Triangle" presStyleLbl="alignNode1" presStyleIdx="1" presStyleCnt="9"/>
      <dgm:spPr/>
    </dgm:pt>
    <dgm:pt modelId="{D7B9AB36-C125-854D-A373-1B2F4C3FA3F2}" type="pres">
      <dgm:prSet presAssocID="{607E9DD2-BDD7-6443-B68D-F45440E4F28D}" presName="sibTrans" presStyleCnt="0"/>
      <dgm:spPr/>
    </dgm:pt>
    <dgm:pt modelId="{C047980A-AF36-0F4E-B19B-027552463901}" type="pres">
      <dgm:prSet presAssocID="{607E9DD2-BDD7-6443-B68D-F45440E4F28D}" presName="space" presStyleCnt="0"/>
      <dgm:spPr/>
    </dgm:pt>
    <dgm:pt modelId="{31E8381A-10C5-DF49-938D-55BE026E67AD}" type="pres">
      <dgm:prSet presAssocID="{BB47C66F-DA04-8441-930E-B74C8A65AD84}" presName="composite" presStyleCnt="0"/>
      <dgm:spPr/>
    </dgm:pt>
    <dgm:pt modelId="{6B9F5037-DA8D-AD48-9ED1-6D69FD2A0028}" type="pres">
      <dgm:prSet presAssocID="{BB47C66F-DA04-8441-930E-B74C8A65AD84}" presName="LShape" presStyleLbl="alignNode1" presStyleIdx="2" presStyleCnt="9"/>
      <dgm:spPr/>
    </dgm:pt>
    <dgm:pt modelId="{47705410-5FD0-5543-A9DA-8D492C3B3450}" type="pres">
      <dgm:prSet presAssocID="{BB47C66F-DA04-8441-930E-B74C8A65AD84}" presName="ParentText" presStyleLbl="revTx" presStyleIdx="1" presStyleCnt="5">
        <dgm:presLayoutVars>
          <dgm:chMax val="0"/>
          <dgm:chPref val="0"/>
          <dgm:bulletEnabled val="1"/>
        </dgm:presLayoutVars>
      </dgm:prSet>
      <dgm:spPr/>
    </dgm:pt>
    <dgm:pt modelId="{8FC15904-D067-DC49-BB49-C70A3064DE96}" type="pres">
      <dgm:prSet presAssocID="{BB47C66F-DA04-8441-930E-B74C8A65AD84}" presName="Triangle" presStyleLbl="alignNode1" presStyleIdx="3" presStyleCnt="9"/>
      <dgm:spPr/>
    </dgm:pt>
    <dgm:pt modelId="{DABFC798-1DDB-2044-826E-08897FB00A51}" type="pres">
      <dgm:prSet presAssocID="{1B7057FA-60E6-9C4C-A838-F03D4C5A571F}" presName="sibTrans" presStyleCnt="0"/>
      <dgm:spPr/>
    </dgm:pt>
    <dgm:pt modelId="{7A969D6B-348F-7D40-9E6F-22981C8BD2FF}" type="pres">
      <dgm:prSet presAssocID="{1B7057FA-60E6-9C4C-A838-F03D4C5A571F}" presName="space" presStyleCnt="0"/>
      <dgm:spPr/>
    </dgm:pt>
    <dgm:pt modelId="{BB4E27CF-A548-0C4D-8375-74990F5DD437}" type="pres">
      <dgm:prSet presAssocID="{65BD52F6-846E-2843-B49B-79D85387943F}" presName="composite" presStyleCnt="0"/>
      <dgm:spPr/>
    </dgm:pt>
    <dgm:pt modelId="{6BEFF9CB-7BB2-214A-9D68-DF3818A452F3}" type="pres">
      <dgm:prSet presAssocID="{65BD52F6-846E-2843-B49B-79D85387943F}" presName="LShape" presStyleLbl="alignNode1" presStyleIdx="4" presStyleCnt="9"/>
      <dgm:spPr/>
    </dgm:pt>
    <dgm:pt modelId="{8B770EE4-34DD-BB45-8138-A51B28DB47B0}" type="pres">
      <dgm:prSet presAssocID="{65BD52F6-846E-2843-B49B-79D85387943F}" presName="ParentText" presStyleLbl="revTx" presStyleIdx="2" presStyleCnt="5">
        <dgm:presLayoutVars>
          <dgm:chMax val="0"/>
          <dgm:chPref val="0"/>
          <dgm:bulletEnabled val="1"/>
        </dgm:presLayoutVars>
      </dgm:prSet>
      <dgm:spPr/>
    </dgm:pt>
    <dgm:pt modelId="{5842B5CC-AC08-CF47-9C50-8F6F042F2DC5}" type="pres">
      <dgm:prSet presAssocID="{65BD52F6-846E-2843-B49B-79D85387943F}" presName="Triangle" presStyleLbl="alignNode1" presStyleIdx="5" presStyleCnt="9"/>
      <dgm:spPr/>
    </dgm:pt>
    <dgm:pt modelId="{16F3BBB3-F1CF-364D-A290-55D10AFCC5E2}" type="pres">
      <dgm:prSet presAssocID="{46DA77C8-1797-EB40-91AB-8C8E1F3A9805}" presName="sibTrans" presStyleCnt="0"/>
      <dgm:spPr/>
    </dgm:pt>
    <dgm:pt modelId="{68FCFDB3-3F8A-3246-AA50-DEA1F8ED5A07}" type="pres">
      <dgm:prSet presAssocID="{46DA77C8-1797-EB40-91AB-8C8E1F3A9805}" presName="space" presStyleCnt="0"/>
      <dgm:spPr/>
    </dgm:pt>
    <dgm:pt modelId="{3E036C76-75B9-0249-9727-43C85B7FE1BB}" type="pres">
      <dgm:prSet presAssocID="{E8DAA119-4156-8A49-8BA4-F620FF8B4844}" presName="composite" presStyleCnt="0"/>
      <dgm:spPr/>
    </dgm:pt>
    <dgm:pt modelId="{0CAFCEA1-4A09-2741-9470-2D090FC83386}" type="pres">
      <dgm:prSet presAssocID="{E8DAA119-4156-8A49-8BA4-F620FF8B4844}" presName="LShape" presStyleLbl="alignNode1" presStyleIdx="6" presStyleCnt="9"/>
      <dgm:spPr/>
    </dgm:pt>
    <dgm:pt modelId="{C56C5A03-A951-884D-BF97-46DD7F256EC9}" type="pres">
      <dgm:prSet presAssocID="{E8DAA119-4156-8A49-8BA4-F620FF8B4844}" presName="ParentText" presStyleLbl="revTx" presStyleIdx="3" presStyleCnt="5">
        <dgm:presLayoutVars>
          <dgm:chMax val="0"/>
          <dgm:chPref val="0"/>
          <dgm:bulletEnabled val="1"/>
        </dgm:presLayoutVars>
      </dgm:prSet>
      <dgm:spPr/>
    </dgm:pt>
    <dgm:pt modelId="{68F5CBE0-0FB0-B946-86D4-A21555E51CF5}" type="pres">
      <dgm:prSet presAssocID="{E8DAA119-4156-8A49-8BA4-F620FF8B4844}" presName="Triangle" presStyleLbl="alignNode1" presStyleIdx="7" presStyleCnt="9"/>
      <dgm:spPr/>
    </dgm:pt>
    <dgm:pt modelId="{EC4A5A26-AFCE-F74E-A9A5-BE2476FD116A}" type="pres">
      <dgm:prSet presAssocID="{1132C49E-46D4-9745-BBFA-F350BFE53573}" presName="sibTrans" presStyleCnt="0"/>
      <dgm:spPr/>
    </dgm:pt>
    <dgm:pt modelId="{37DE3E13-A6FE-6040-A08B-CB716B48E7CC}" type="pres">
      <dgm:prSet presAssocID="{1132C49E-46D4-9745-BBFA-F350BFE53573}" presName="space" presStyleCnt="0"/>
      <dgm:spPr/>
    </dgm:pt>
    <dgm:pt modelId="{327EDF93-0B82-E347-8856-ECA780C10081}" type="pres">
      <dgm:prSet presAssocID="{8B7D5551-B88E-F04C-AC16-18BF9C343797}" presName="composite" presStyleCnt="0"/>
      <dgm:spPr/>
    </dgm:pt>
    <dgm:pt modelId="{7918E4C3-B3A8-F64F-8147-C2322C9176F8}" type="pres">
      <dgm:prSet presAssocID="{8B7D5551-B88E-F04C-AC16-18BF9C343797}" presName="LShape" presStyleLbl="alignNode1" presStyleIdx="8" presStyleCnt="9"/>
      <dgm:spPr/>
    </dgm:pt>
    <dgm:pt modelId="{38D6B461-7BD1-0149-91F1-FFF5D8439C3F}" type="pres">
      <dgm:prSet presAssocID="{8B7D5551-B88E-F04C-AC16-18BF9C343797}" presName="ParentText" presStyleLbl="revTx" presStyleIdx="4" presStyleCnt="5">
        <dgm:presLayoutVars>
          <dgm:chMax val="0"/>
          <dgm:chPref val="0"/>
          <dgm:bulletEnabled val="1"/>
        </dgm:presLayoutVars>
      </dgm:prSet>
      <dgm:spPr/>
    </dgm:pt>
  </dgm:ptLst>
  <dgm:cxnLst>
    <dgm:cxn modelId="{FB559623-DDC5-7E4A-AC47-0D0B3DDF66C0}" type="presOf" srcId="{75D157FD-5C62-EF4B-9922-C7DDE788D067}" destId="{ECF0E764-92E1-3147-83FE-DE20594EB5A6}" srcOrd="0" destOrd="0" presId="urn:microsoft.com/office/officeart/2009/3/layout/StepUpProcess"/>
    <dgm:cxn modelId="{8CCA155B-A51A-8A4E-9D10-90A0C24370C5}" type="presOf" srcId="{EEF43D88-3354-044F-AD98-C77C05F06D7B}" destId="{0DC7964D-B98B-B745-A1A1-B2C238914014}" srcOrd="0" destOrd="0" presId="urn:microsoft.com/office/officeart/2009/3/layout/StepUpProcess"/>
    <dgm:cxn modelId="{02FA5A43-AAFA-FA45-A076-905555EC91B1}" srcId="{75D157FD-5C62-EF4B-9922-C7DDE788D067}" destId="{BB47C66F-DA04-8441-930E-B74C8A65AD84}" srcOrd="1" destOrd="0" parTransId="{C3BE6795-AA7A-B947-911C-B54E8A40C0C2}" sibTransId="{1B7057FA-60E6-9C4C-A838-F03D4C5A571F}"/>
    <dgm:cxn modelId="{2821E466-980A-A240-9A1F-99E60D07989E}" srcId="{75D157FD-5C62-EF4B-9922-C7DDE788D067}" destId="{EEF43D88-3354-044F-AD98-C77C05F06D7B}" srcOrd="0" destOrd="0" parTransId="{EA1624E9-F601-B645-AB2D-4A7B13DD95D8}" sibTransId="{607E9DD2-BDD7-6443-B68D-F45440E4F28D}"/>
    <dgm:cxn modelId="{6D227775-9855-9648-B7FD-9DE2F2B554DE}" type="presOf" srcId="{8B7D5551-B88E-F04C-AC16-18BF9C343797}" destId="{38D6B461-7BD1-0149-91F1-FFF5D8439C3F}" srcOrd="0" destOrd="0" presId="urn:microsoft.com/office/officeart/2009/3/layout/StepUpProcess"/>
    <dgm:cxn modelId="{5D86C99B-4CE0-984D-B0D4-771DE4FEE429}" srcId="{75D157FD-5C62-EF4B-9922-C7DDE788D067}" destId="{E8DAA119-4156-8A49-8BA4-F620FF8B4844}" srcOrd="3" destOrd="0" parTransId="{C0D6BE66-88EA-B842-9C72-490A448795ED}" sibTransId="{1132C49E-46D4-9745-BBFA-F350BFE53573}"/>
    <dgm:cxn modelId="{BE2B149C-5728-984A-8CF4-B4ADF4BF50A8}" type="presOf" srcId="{BB47C66F-DA04-8441-930E-B74C8A65AD84}" destId="{47705410-5FD0-5543-A9DA-8D492C3B3450}" srcOrd="0" destOrd="0" presId="urn:microsoft.com/office/officeart/2009/3/layout/StepUpProcess"/>
    <dgm:cxn modelId="{7F99C8AC-EDB3-AD4D-BB30-265117843F85}" type="presOf" srcId="{65BD52F6-846E-2843-B49B-79D85387943F}" destId="{8B770EE4-34DD-BB45-8138-A51B28DB47B0}" srcOrd="0" destOrd="0" presId="urn:microsoft.com/office/officeart/2009/3/layout/StepUpProcess"/>
    <dgm:cxn modelId="{BB0A8CBA-C686-0049-A343-674C90509211}" srcId="{75D157FD-5C62-EF4B-9922-C7DDE788D067}" destId="{8B7D5551-B88E-F04C-AC16-18BF9C343797}" srcOrd="4" destOrd="0" parTransId="{648AC7B2-4DB7-5B40-9999-E6D13BE9FB79}" sibTransId="{80B9E7D5-281E-EF4C-B82E-2DD95848045B}"/>
    <dgm:cxn modelId="{DF3152D0-EA7B-E447-B9A7-9112B4A7673A}" srcId="{75D157FD-5C62-EF4B-9922-C7DDE788D067}" destId="{65BD52F6-846E-2843-B49B-79D85387943F}" srcOrd="2" destOrd="0" parTransId="{B8AB2B6B-CFB9-3049-9EE5-2AA0AEC8164E}" sibTransId="{46DA77C8-1797-EB40-91AB-8C8E1F3A9805}"/>
    <dgm:cxn modelId="{C1FEDED1-3525-5147-BA65-D5E86384366B}" type="presOf" srcId="{E8DAA119-4156-8A49-8BA4-F620FF8B4844}" destId="{C56C5A03-A951-884D-BF97-46DD7F256EC9}" srcOrd="0" destOrd="0" presId="urn:microsoft.com/office/officeart/2009/3/layout/StepUpProcess"/>
    <dgm:cxn modelId="{207CFE27-F2C3-4F4A-AC31-0F7061968A49}" type="presParOf" srcId="{ECF0E764-92E1-3147-83FE-DE20594EB5A6}" destId="{56067AB6-5612-4549-B0FF-BE9EB61A142D}" srcOrd="0" destOrd="0" presId="urn:microsoft.com/office/officeart/2009/3/layout/StepUpProcess"/>
    <dgm:cxn modelId="{DEE0F26E-B826-3F49-ADFD-94A978BE62A2}" type="presParOf" srcId="{56067AB6-5612-4549-B0FF-BE9EB61A142D}" destId="{8012022C-AB4B-9148-BE41-33C9F161D58D}" srcOrd="0" destOrd="0" presId="urn:microsoft.com/office/officeart/2009/3/layout/StepUpProcess"/>
    <dgm:cxn modelId="{755F0AAC-7210-F14A-9A1C-0888823EF585}" type="presParOf" srcId="{56067AB6-5612-4549-B0FF-BE9EB61A142D}" destId="{0DC7964D-B98B-B745-A1A1-B2C238914014}" srcOrd="1" destOrd="0" presId="urn:microsoft.com/office/officeart/2009/3/layout/StepUpProcess"/>
    <dgm:cxn modelId="{0FC1545E-2836-E94D-A177-6D6D6F5C167C}" type="presParOf" srcId="{56067AB6-5612-4549-B0FF-BE9EB61A142D}" destId="{3BF9E054-9EDA-F444-90DE-079BC191ADF5}" srcOrd="2" destOrd="0" presId="urn:microsoft.com/office/officeart/2009/3/layout/StepUpProcess"/>
    <dgm:cxn modelId="{A9296142-10C0-8B4E-85EF-B0A6526C41FE}" type="presParOf" srcId="{ECF0E764-92E1-3147-83FE-DE20594EB5A6}" destId="{D7B9AB36-C125-854D-A373-1B2F4C3FA3F2}" srcOrd="1" destOrd="0" presId="urn:microsoft.com/office/officeart/2009/3/layout/StepUpProcess"/>
    <dgm:cxn modelId="{2CBA30C9-1665-804F-A9A2-1CCA1D398969}" type="presParOf" srcId="{D7B9AB36-C125-854D-A373-1B2F4C3FA3F2}" destId="{C047980A-AF36-0F4E-B19B-027552463901}" srcOrd="0" destOrd="0" presId="urn:microsoft.com/office/officeart/2009/3/layout/StepUpProcess"/>
    <dgm:cxn modelId="{2616EC92-7523-3E41-930D-BB4E6ACDE71D}" type="presParOf" srcId="{ECF0E764-92E1-3147-83FE-DE20594EB5A6}" destId="{31E8381A-10C5-DF49-938D-55BE026E67AD}" srcOrd="2" destOrd="0" presId="urn:microsoft.com/office/officeart/2009/3/layout/StepUpProcess"/>
    <dgm:cxn modelId="{045F74ED-E390-B64E-A280-81EBA3059D1B}" type="presParOf" srcId="{31E8381A-10C5-DF49-938D-55BE026E67AD}" destId="{6B9F5037-DA8D-AD48-9ED1-6D69FD2A0028}" srcOrd="0" destOrd="0" presId="urn:microsoft.com/office/officeart/2009/3/layout/StepUpProcess"/>
    <dgm:cxn modelId="{D67FB5E8-1272-9546-8D3A-35780A69D849}" type="presParOf" srcId="{31E8381A-10C5-DF49-938D-55BE026E67AD}" destId="{47705410-5FD0-5543-A9DA-8D492C3B3450}" srcOrd="1" destOrd="0" presId="urn:microsoft.com/office/officeart/2009/3/layout/StepUpProcess"/>
    <dgm:cxn modelId="{2911D8E4-E959-5F44-B5CF-CBDA21EF805E}" type="presParOf" srcId="{31E8381A-10C5-DF49-938D-55BE026E67AD}" destId="{8FC15904-D067-DC49-BB49-C70A3064DE96}" srcOrd="2" destOrd="0" presId="urn:microsoft.com/office/officeart/2009/3/layout/StepUpProcess"/>
    <dgm:cxn modelId="{A311CBB4-C50D-AA4F-A36D-8672857CF519}" type="presParOf" srcId="{ECF0E764-92E1-3147-83FE-DE20594EB5A6}" destId="{DABFC798-1DDB-2044-826E-08897FB00A51}" srcOrd="3" destOrd="0" presId="urn:microsoft.com/office/officeart/2009/3/layout/StepUpProcess"/>
    <dgm:cxn modelId="{D47E57D3-4D1F-684C-9099-986B035B380D}" type="presParOf" srcId="{DABFC798-1DDB-2044-826E-08897FB00A51}" destId="{7A969D6B-348F-7D40-9E6F-22981C8BD2FF}" srcOrd="0" destOrd="0" presId="urn:microsoft.com/office/officeart/2009/3/layout/StepUpProcess"/>
    <dgm:cxn modelId="{E2F1156F-385F-7544-9578-1A9566FBB413}" type="presParOf" srcId="{ECF0E764-92E1-3147-83FE-DE20594EB5A6}" destId="{BB4E27CF-A548-0C4D-8375-74990F5DD437}" srcOrd="4" destOrd="0" presId="urn:microsoft.com/office/officeart/2009/3/layout/StepUpProcess"/>
    <dgm:cxn modelId="{14DB3A29-FD73-C74C-B44F-14CCA1CA0D27}" type="presParOf" srcId="{BB4E27CF-A548-0C4D-8375-74990F5DD437}" destId="{6BEFF9CB-7BB2-214A-9D68-DF3818A452F3}" srcOrd="0" destOrd="0" presId="urn:microsoft.com/office/officeart/2009/3/layout/StepUpProcess"/>
    <dgm:cxn modelId="{09A3BCCF-1217-9E4C-82B3-C889813166D4}" type="presParOf" srcId="{BB4E27CF-A548-0C4D-8375-74990F5DD437}" destId="{8B770EE4-34DD-BB45-8138-A51B28DB47B0}" srcOrd="1" destOrd="0" presId="urn:microsoft.com/office/officeart/2009/3/layout/StepUpProcess"/>
    <dgm:cxn modelId="{AC095EFA-9578-A448-85F1-E8935D0D08F9}" type="presParOf" srcId="{BB4E27CF-A548-0C4D-8375-74990F5DD437}" destId="{5842B5CC-AC08-CF47-9C50-8F6F042F2DC5}" srcOrd="2" destOrd="0" presId="urn:microsoft.com/office/officeart/2009/3/layout/StepUpProcess"/>
    <dgm:cxn modelId="{2007E11F-27F1-7A47-A6BF-488BA8B577D2}" type="presParOf" srcId="{ECF0E764-92E1-3147-83FE-DE20594EB5A6}" destId="{16F3BBB3-F1CF-364D-A290-55D10AFCC5E2}" srcOrd="5" destOrd="0" presId="urn:microsoft.com/office/officeart/2009/3/layout/StepUpProcess"/>
    <dgm:cxn modelId="{C2185196-0CBE-9D45-9B32-C7BC856BD733}" type="presParOf" srcId="{16F3BBB3-F1CF-364D-A290-55D10AFCC5E2}" destId="{68FCFDB3-3F8A-3246-AA50-DEA1F8ED5A07}" srcOrd="0" destOrd="0" presId="urn:microsoft.com/office/officeart/2009/3/layout/StepUpProcess"/>
    <dgm:cxn modelId="{A644EA93-C08E-F144-BF5D-E69AF4271820}" type="presParOf" srcId="{ECF0E764-92E1-3147-83FE-DE20594EB5A6}" destId="{3E036C76-75B9-0249-9727-43C85B7FE1BB}" srcOrd="6" destOrd="0" presId="urn:microsoft.com/office/officeart/2009/3/layout/StepUpProcess"/>
    <dgm:cxn modelId="{E13D8F37-AE73-714A-AAB7-AFD8632FE702}" type="presParOf" srcId="{3E036C76-75B9-0249-9727-43C85B7FE1BB}" destId="{0CAFCEA1-4A09-2741-9470-2D090FC83386}" srcOrd="0" destOrd="0" presId="urn:microsoft.com/office/officeart/2009/3/layout/StepUpProcess"/>
    <dgm:cxn modelId="{30D70E62-31CC-9044-9E8E-20F3B5034AC1}" type="presParOf" srcId="{3E036C76-75B9-0249-9727-43C85B7FE1BB}" destId="{C56C5A03-A951-884D-BF97-46DD7F256EC9}" srcOrd="1" destOrd="0" presId="urn:microsoft.com/office/officeart/2009/3/layout/StepUpProcess"/>
    <dgm:cxn modelId="{E8B27684-4F22-1F4B-932C-6002F26D9BF9}" type="presParOf" srcId="{3E036C76-75B9-0249-9727-43C85B7FE1BB}" destId="{68F5CBE0-0FB0-B946-86D4-A21555E51CF5}" srcOrd="2" destOrd="0" presId="urn:microsoft.com/office/officeart/2009/3/layout/StepUpProcess"/>
    <dgm:cxn modelId="{E60F4CF8-BA39-F34E-9499-B447FBC5CBC9}" type="presParOf" srcId="{ECF0E764-92E1-3147-83FE-DE20594EB5A6}" destId="{EC4A5A26-AFCE-F74E-A9A5-BE2476FD116A}" srcOrd="7" destOrd="0" presId="urn:microsoft.com/office/officeart/2009/3/layout/StepUpProcess"/>
    <dgm:cxn modelId="{4B33A81D-E1DD-B948-B265-ACF933B9E917}" type="presParOf" srcId="{EC4A5A26-AFCE-F74E-A9A5-BE2476FD116A}" destId="{37DE3E13-A6FE-6040-A08B-CB716B48E7CC}" srcOrd="0" destOrd="0" presId="urn:microsoft.com/office/officeart/2009/3/layout/StepUpProcess"/>
    <dgm:cxn modelId="{76B07247-D7C0-E34B-BEF6-5A922063238C}" type="presParOf" srcId="{ECF0E764-92E1-3147-83FE-DE20594EB5A6}" destId="{327EDF93-0B82-E347-8856-ECA780C10081}" srcOrd="8" destOrd="0" presId="urn:microsoft.com/office/officeart/2009/3/layout/StepUpProcess"/>
    <dgm:cxn modelId="{1E505128-B1BC-534D-ADF6-ABAE55440BD3}" type="presParOf" srcId="{327EDF93-0B82-E347-8856-ECA780C10081}" destId="{7918E4C3-B3A8-F64F-8147-C2322C9176F8}" srcOrd="0" destOrd="0" presId="urn:microsoft.com/office/officeart/2009/3/layout/StepUpProcess"/>
    <dgm:cxn modelId="{978668A3-28F6-6F4D-9673-0B2EF605DFD9}" type="presParOf" srcId="{327EDF93-0B82-E347-8856-ECA780C10081}" destId="{38D6B461-7BD1-0149-91F1-FFF5D8439C3F}"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E21A38-0A17-5A48-BC8C-0D2076D7DCB9}" type="doc">
      <dgm:prSet loTypeId="urn:microsoft.com/office/officeart/2005/8/layout/vProcess5" loCatId="" qsTypeId="urn:microsoft.com/office/officeart/2005/8/quickstyle/simple4" qsCatId="simple" csTypeId="urn:microsoft.com/office/officeart/2005/8/colors/accent6_2" csCatId="accent6" phldr="1"/>
      <dgm:spPr/>
    </dgm:pt>
    <dgm:pt modelId="{5B3BABA6-70BA-8C48-9566-702CC2081053}">
      <dgm:prSet phldrT="[Text]"/>
      <dgm:spPr/>
      <dgm:t>
        <a:bodyPr/>
        <a:lstStyle/>
        <a:p>
          <a:r>
            <a:rPr lang="en-US" dirty="0"/>
            <a:t>Explore career options</a:t>
          </a:r>
        </a:p>
      </dgm:t>
    </dgm:pt>
    <dgm:pt modelId="{F01247C0-635D-9246-8520-5E889C253881}" type="parTrans" cxnId="{BEC99EAA-5636-6942-A005-13609737698D}">
      <dgm:prSet/>
      <dgm:spPr/>
      <dgm:t>
        <a:bodyPr/>
        <a:lstStyle/>
        <a:p>
          <a:endParaRPr lang="en-US"/>
        </a:p>
      </dgm:t>
    </dgm:pt>
    <dgm:pt modelId="{A5E7F285-3952-8646-AE4C-22BFFD4F61B3}" type="sibTrans" cxnId="{BEC99EAA-5636-6942-A005-13609737698D}">
      <dgm:prSet/>
      <dgm:spPr/>
      <dgm:t>
        <a:bodyPr/>
        <a:lstStyle/>
        <a:p>
          <a:endParaRPr lang="en-US"/>
        </a:p>
      </dgm:t>
    </dgm:pt>
    <dgm:pt modelId="{4B58F889-9FF4-9640-B63E-BED2B94BEA68}">
      <dgm:prSet phldrT="[Text]"/>
      <dgm:spPr/>
      <dgm:t>
        <a:bodyPr/>
        <a:lstStyle/>
        <a:p>
          <a:r>
            <a:rPr lang="en-US" dirty="0"/>
            <a:t>Research salaries</a:t>
          </a:r>
        </a:p>
      </dgm:t>
    </dgm:pt>
    <dgm:pt modelId="{5785D9E1-D8C2-B04B-9C6D-D95F63CCB13E}" type="parTrans" cxnId="{97A95033-1749-E043-A987-2774E8FE3FAA}">
      <dgm:prSet/>
      <dgm:spPr/>
      <dgm:t>
        <a:bodyPr/>
        <a:lstStyle/>
        <a:p>
          <a:endParaRPr lang="en-US"/>
        </a:p>
      </dgm:t>
    </dgm:pt>
    <dgm:pt modelId="{94C4380D-29F4-7E40-96EC-3B66729B7789}" type="sibTrans" cxnId="{97A95033-1749-E043-A987-2774E8FE3FAA}">
      <dgm:prSet/>
      <dgm:spPr/>
      <dgm:t>
        <a:bodyPr/>
        <a:lstStyle/>
        <a:p>
          <a:endParaRPr lang="en-US"/>
        </a:p>
      </dgm:t>
    </dgm:pt>
    <dgm:pt modelId="{097C4B9E-D47A-D645-A3E7-42DAF73C1C97}">
      <dgm:prSet phldrT="[Text]"/>
      <dgm:spPr/>
      <dgm:t>
        <a:bodyPr/>
        <a:lstStyle/>
        <a:p>
          <a:r>
            <a:rPr lang="en-US" dirty="0"/>
            <a:t>Keep in mind your life plan</a:t>
          </a:r>
        </a:p>
      </dgm:t>
    </dgm:pt>
    <dgm:pt modelId="{7905DB43-281F-C842-866B-3A97948050E8}" type="parTrans" cxnId="{58C7D86A-509A-4B46-94BC-4F923D33554F}">
      <dgm:prSet/>
      <dgm:spPr/>
      <dgm:t>
        <a:bodyPr/>
        <a:lstStyle/>
        <a:p>
          <a:endParaRPr lang="en-US"/>
        </a:p>
      </dgm:t>
    </dgm:pt>
    <dgm:pt modelId="{65A795CF-7145-064C-8423-77988DF66F1B}" type="sibTrans" cxnId="{58C7D86A-509A-4B46-94BC-4F923D33554F}">
      <dgm:prSet/>
      <dgm:spPr/>
      <dgm:t>
        <a:bodyPr/>
        <a:lstStyle/>
        <a:p>
          <a:endParaRPr lang="en-US"/>
        </a:p>
      </dgm:t>
    </dgm:pt>
    <dgm:pt modelId="{A3642B58-DBC8-8C4E-B6CC-55B429328AF1}">
      <dgm:prSet phldrT="[Text]"/>
      <dgm:spPr/>
      <dgm:t>
        <a:bodyPr/>
        <a:lstStyle/>
        <a:p>
          <a:r>
            <a:rPr lang="en-US" dirty="0"/>
            <a:t>Determine education path</a:t>
          </a:r>
        </a:p>
      </dgm:t>
    </dgm:pt>
    <dgm:pt modelId="{C2801D75-DD46-894C-99C7-100B0986869D}" type="parTrans" cxnId="{8030176F-E5B0-C34A-BE7E-A0DA1993A16C}">
      <dgm:prSet/>
      <dgm:spPr/>
      <dgm:t>
        <a:bodyPr/>
        <a:lstStyle/>
        <a:p>
          <a:endParaRPr lang="en-US"/>
        </a:p>
      </dgm:t>
    </dgm:pt>
    <dgm:pt modelId="{FE63C0BB-A579-3F45-B9F6-B5C168B5E944}" type="sibTrans" cxnId="{8030176F-E5B0-C34A-BE7E-A0DA1993A16C}">
      <dgm:prSet/>
      <dgm:spPr/>
      <dgm:t>
        <a:bodyPr/>
        <a:lstStyle/>
        <a:p>
          <a:endParaRPr lang="en-US"/>
        </a:p>
      </dgm:t>
    </dgm:pt>
    <dgm:pt modelId="{2B8B65F0-D205-AB40-BA91-E3CFACEAC318}">
      <dgm:prSet phldrT="[Text]"/>
      <dgm:spPr/>
      <dgm:t>
        <a:bodyPr/>
        <a:lstStyle/>
        <a:p>
          <a:r>
            <a:rPr lang="en-US" dirty="0"/>
            <a:t>Research schools</a:t>
          </a:r>
        </a:p>
      </dgm:t>
    </dgm:pt>
    <dgm:pt modelId="{A10F8583-7EDD-5249-B210-68C5AD8BA3BD}" type="parTrans" cxnId="{C2CF176E-2B9F-6E4D-B54D-322C8B69857B}">
      <dgm:prSet/>
      <dgm:spPr/>
      <dgm:t>
        <a:bodyPr/>
        <a:lstStyle/>
        <a:p>
          <a:endParaRPr lang="en-US"/>
        </a:p>
      </dgm:t>
    </dgm:pt>
    <dgm:pt modelId="{7B394040-7347-484A-B23B-B9BE3014666D}" type="sibTrans" cxnId="{C2CF176E-2B9F-6E4D-B54D-322C8B69857B}">
      <dgm:prSet/>
      <dgm:spPr/>
      <dgm:t>
        <a:bodyPr/>
        <a:lstStyle/>
        <a:p>
          <a:endParaRPr lang="en-US"/>
        </a:p>
      </dgm:t>
    </dgm:pt>
    <dgm:pt modelId="{3D56EE49-62D7-9442-B3CD-70DD8A45A75E}" type="pres">
      <dgm:prSet presAssocID="{6FE21A38-0A17-5A48-BC8C-0D2076D7DCB9}" presName="outerComposite" presStyleCnt="0">
        <dgm:presLayoutVars>
          <dgm:chMax val="5"/>
          <dgm:dir/>
          <dgm:resizeHandles val="exact"/>
        </dgm:presLayoutVars>
      </dgm:prSet>
      <dgm:spPr/>
    </dgm:pt>
    <dgm:pt modelId="{6292E90A-0344-E04E-9CDF-095833C840E0}" type="pres">
      <dgm:prSet presAssocID="{6FE21A38-0A17-5A48-BC8C-0D2076D7DCB9}" presName="dummyMaxCanvas" presStyleCnt="0">
        <dgm:presLayoutVars/>
      </dgm:prSet>
      <dgm:spPr/>
    </dgm:pt>
    <dgm:pt modelId="{DA4CF3C1-CE7B-E340-88D9-F7DE98C1CA91}" type="pres">
      <dgm:prSet presAssocID="{6FE21A38-0A17-5A48-BC8C-0D2076D7DCB9}" presName="FiveNodes_1" presStyleLbl="node1" presStyleIdx="0" presStyleCnt="5">
        <dgm:presLayoutVars>
          <dgm:bulletEnabled val="1"/>
        </dgm:presLayoutVars>
      </dgm:prSet>
      <dgm:spPr/>
    </dgm:pt>
    <dgm:pt modelId="{E68A7317-9EFE-424A-BB12-BD9E1998AAD9}" type="pres">
      <dgm:prSet presAssocID="{6FE21A38-0A17-5A48-BC8C-0D2076D7DCB9}" presName="FiveNodes_2" presStyleLbl="node1" presStyleIdx="1" presStyleCnt="5">
        <dgm:presLayoutVars>
          <dgm:bulletEnabled val="1"/>
        </dgm:presLayoutVars>
      </dgm:prSet>
      <dgm:spPr/>
    </dgm:pt>
    <dgm:pt modelId="{C4756FED-9012-8E4B-84EB-B2FE9B06A386}" type="pres">
      <dgm:prSet presAssocID="{6FE21A38-0A17-5A48-BC8C-0D2076D7DCB9}" presName="FiveNodes_3" presStyleLbl="node1" presStyleIdx="2" presStyleCnt="5">
        <dgm:presLayoutVars>
          <dgm:bulletEnabled val="1"/>
        </dgm:presLayoutVars>
      </dgm:prSet>
      <dgm:spPr/>
    </dgm:pt>
    <dgm:pt modelId="{2540F0EA-B777-0C46-A781-333199395E10}" type="pres">
      <dgm:prSet presAssocID="{6FE21A38-0A17-5A48-BC8C-0D2076D7DCB9}" presName="FiveNodes_4" presStyleLbl="node1" presStyleIdx="3" presStyleCnt="5">
        <dgm:presLayoutVars>
          <dgm:bulletEnabled val="1"/>
        </dgm:presLayoutVars>
      </dgm:prSet>
      <dgm:spPr/>
    </dgm:pt>
    <dgm:pt modelId="{49466353-557E-C14E-B3DA-7F95D15BAC3E}" type="pres">
      <dgm:prSet presAssocID="{6FE21A38-0A17-5A48-BC8C-0D2076D7DCB9}" presName="FiveNodes_5" presStyleLbl="node1" presStyleIdx="4" presStyleCnt="5">
        <dgm:presLayoutVars>
          <dgm:bulletEnabled val="1"/>
        </dgm:presLayoutVars>
      </dgm:prSet>
      <dgm:spPr/>
    </dgm:pt>
    <dgm:pt modelId="{C02E55F6-CE31-4A45-9A44-CB6417685C48}" type="pres">
      <dgm:prSet presAssocID="{6FE21A38-0A17-5A48-BC8C-0D2076D7DCB9}" presName="FiveConn_1-2" presStyleLbl="fgAccFollowNode1" presStyleIdx="0" presStyleCnt="4">
        <dgm:presLayoutVars>
          <dgm:bulletEnabled val="1"/>
        </dgm:presLayoutVars>
      </dgm:prSet>
      <dgm:spPr/>
    </dgm:pt>
    <dgm:pt modelId="{8EE41AB5-6351-5743-9A3B-467198E2F6E0}" type="pres">
      <dgm:prSet presAssocID="{6FE21A38-0A17-5A48-BC8C-0D2076D7DCB9}" presName="FiveConn_2-3" presStyleLbl="fgAccFollowNode1" presStyleIdx="1" presStyleCnt="4">
        <dgm:presLayoutVars>
          <dgm:bulletEnabled val="1"/>
        </dgm:presLayoutVars>
      </dgm:prSet>
      <dgm:spPr/>
    </dgm:pt>
    <dgm:pt modelId="{271BE8C4-D3DE-A94E-914C-B316A1334F43}" type="pres">
      <dgm:prSet presAssocID="{6FE21A38-0A17-5A48-BC8C-0D2076D7DCB9}" presName="FiveConn_3-4" presStyleLbl="fgAccFollowNode1" presStyleIdx="2" presStyleCnt="4">
        <dgm:presLayoutVars>
          <dgm:bulletEnabled val="1"/>
        </dgm:presLayoutVars>
      </dgm:prSet>
      <dgm:spPr/>
    </dgm:pt>
    <dgm:pt modelId="{C6865E96-3F31-D94A-B68D-6E723AF918F9}" type="pres">
      <dgm:prSet presAssocID="{6FE21A38-0A17-5A48-BC8C-0D2076D7DCB9}" presName="FiveConn_4-5" presStyleLbl="fgAccFollowNode1" presStyleIdx="3" presStyleCnt="4">
        <dgm:presLayoutVars>
          <dgm:bulletEnabled val="1"/>
        </dgm:presLayoutVars>
      </dgm:prSet>
      <dgm:spPr/>
    </dgm:pt>
    <dgm:pt modelId="{17F710BD-BB29-9040-AAB5-AF2126C2491E}" type="pres">
      <dgm:prSet presAssocID="{6FE21A38-0A17-5A48-BC8C-0D2076D7DCB9}" presName="FiveNodes_1_text" presStyleLbl="node1" presStyleIdx="4" presStyleCnt="5">
        <dgm:presLayoutVars>
          <dgm:bulletEnabled val="1"/>
        </dgm:presLayoutVars>
      </dgm:prSet>
      <dgm:spPr/>
    </dgm:pt>
    <dgm:pt modelId="{A4B02AE9-F8CF-134F-B496-724162646306}" type="pres">
      <dgm:prSet presAssocID="{6FE21A38-0A17-5A48-BC8C-0D2076D7DCB9}" presName="FiveNodes_2_text" presStyleLbl="node1" presStyleIdx="4" presStyleCnt="5">
        <dgm:presLayoutVars>
          <dgm:bulletEnabled val="1"/>
        </dgm:presLayoutVars>
      </dgm:prSet>
      <dgm:spPr/>
    </dgm:pt>
    <dgm:pt modelId="{88C8254D-43BC-A641-8BC4-46A60295D97A}" type="pres">
      <dgm:prSet presAssocID="{6FE21A38-0A17-5A48-BC8C-0D2076D7DCB9}" presName="FiveNodes_3_text" presStyleLbl="node1" presStyleIdx="4" presStyleCnt="5">
        <dgm:presLayoutVars>
          <dgm:bulletEnabled val="1"/>
        </dgm:presLayoutVars>
      </dgm:prSet>
      <dgm:spPr/>
    </dgm:pt>
    <dgm:pt modelId="{2A603F30-FE63-B04F-BCD6-E6CCE360BE49}" type="pres">
      <dgm:prSet presAssocID="{6FE21A38-0A17-5A48-BC8C-0D2076D7DCB9}" presName="FiveNodes_4_text" presStyleLbl="node1" presStyleIdx="4" presStyleCnt="5">
        <dgm:presLayoutVars>
          <dgm:bulletEnabled val="1"/>
        </dgm:presLayoutVars>
      </dgm:prSet>
      <dgm:spPr/>
    </dgm:pt>
    <dgm:pt modelId="{74B9DBB0-D5C7-4C47-BCD0-27D1DF578AF1}" type="pres">
      <dgm:prSet presAssocID="{6FE21A38-0A17-5A48-BC8C-0D2076D7DCB9}" presName="FiveNodes_5_text" presStyleLbl="node1" presStyleIdx="4" presStyleCnt="5">
        <dgm:presLayoutVars>
          <dgm:bulletEnabled val="1"/>
        </dgm:presLayoutVars>
      </dgm:prSet>
      <dgm:spPr/>
    </dgm:pt>
  </dgm:ptLst>
  <dgm:cxnLst>
    <dgm:cxn modelId="{312E7210-76A9-7848-9128-D5CFAF9BCBC7}" type="presOf" srcId="{65A795CF-7145-064C-8423-77988DF66F1B}" destId="{271BE8C4-D3DE-A94E-914C-B316A1334F43}" srcOrd="0" destOrd="0" presId="urn:microsoft.com/office/officeart/2005/8/layout/vProcess5"/>
    <dgm:cxn modelId="{D9C1B51A-00B6-C74A-AC61-69697BA6BE66}" type="presOf" srcId="{4B58F889-9FF4-9640-B63E-BED2B94BEA68}" destId="{E68A7317-9EFE-424A-BB12-BD9E1998AAD9}" srcOrd="0" destOrd="0" presId="urn:microsoft.com/office/officeart/2005/8/layout/vProcess5"/>
    <dgm:cxn modelId="{15752F1C-A8F6-8C43-91C3-F777736109A4}" type="presOf" srcId="{5B3BABA6-70BA-8C48-9566-702CC2081053}" destId="{17F710BD-BB29-9040-AAB5-AF2126C2491E}" srcOrd="1" destOrd="0" presId="urn:microsoft.com/office/officeart/2005/8/layout/vProcess5"/>
    <dgm:cxn modelId="{7E395827-9179-4249-8235-474C399DEEC9}" type="presOf" srcId="{94C4380D-29F4-7E40-96EC-3B66729B7789}" destId="{8EE41AB5-6351-5743-9A3B-467198E2F6E0}" srcOrd="0" destOrd="0" presId="urn:microsoft.com/office/officeart/2005/8/layout/vProcess5"/>
    <dgm:cxn modelId="{395F9831-A1CE-3249-9643-3BAA065DB450}" type="presOf" srcId="{5B3BABA6-70BA-8C48-9566-702CC2081053}" destId="{DA4CF3C1-CE7B-E340-88D9-F7DE98C1CA91}" srcOrd="0" destOrd="0" presId="urn:microsoft.com/office/officeart/2005/8/layout/vProcess5"/>
    <dgm:cxn modelId="{97A95033-1749-E043-A987-2774E8FE3FAA}" srcId="{6FE21A38-0A17-5A48-BC8C-0D2076D7DCB9}" destId="{4B58F889-9FF4-9640-B63E-BED2B94BEA68}" srcOrd="1" destOrd="0" parTransId="{5785D9E1-D8C2-B04B-9C6D-D95F63CCB13E}" sibTransId="{94C4380D-29F4-7E40-96EC-3B66729B7789}"/>
    <dgm:cxn modelId="{DDF7DE3D-7810-3442-9A72-5EF7E6B61F10}" type="presOf" srcId="{FE63C0BB-A579-3F45-B9F6-B5C168B5E944}" destId="{C6865E96-3F31-D94A-B68D-6E723AF918F9}" srcOrd="0" destOrd="0" presId="urn:microsoft.com/office/officeart/2005/8/layout/vProcess5"/>
    <dgm:cxn modelId="{58C7D86A-509A-4B46-94BC-4F923D33554F}" srcId="{6FE21A38-0A17-5A48-BC8C-0D2076D7DCB9}" destId="{097C4B9E-D47A-D645-A3E7-42DAF73C1C97}" srcOrd="2" destOrd="0" parTransId="{7905DB43-281F-C842-866B-3A97948050E8}" sibTransId="{65A795CF-7145-064C-8423-77988DF66F1B}"/>
    <dgm:cxn modelId="{7C457F4C-892C-EE47-A972-E801D6315591}" type="presOf" srcId="{2B8B65F0-D205-AB40-BA91-E3CFACEAC318}" destId="{74B9DBB0-D5C7-4C47-BCD0-27D1DF578AF1}" srcOrd="1" destOrd="0" presId="urn:microsoft.com/office/officeart/2005/8/layout/vProcess5"/>
    <dgm:cxn modelId="{C2CF176E-2B9F-6E4D-B54D-322C8B69857B}" srcId="{6FE21A38-0A17-5A48-BC8C-0D2076D7DCB9}" destId="{2B8B65F0-D205-AB40-BA91-E3CFACEAC318}" srcOrd="4" destOrd="0" parTransId="{A10F8583-7EDD-5249-B210-68C5AD8BA3BD}" sibTransId="{7B394040-7347-484A-B23B-B9BE3014666D}"/>
    <dgm:cxn modelId="{8030176F-E5B0-C34A-BE7E-A0DA1993A16C}" srcId="{6FE21A38-0A17-5A48-BC8C-0D2076D7DCB9}" destId="{A3642B58-DBC8-8C4E-B6CC-55B429328AF1}" srcOrd="3" destOrd="0" parTransId="{C2801D75-DD46-894C-99C7-100B0986869D}" sibTransId="{FE63C0BB-A579-3F45-B9F6-B5C168B5E944}"/>
    <dgm:cxn modelId="{D7915176-AD8F-844F-BABD-56A3AAB9770A}" type="presOf" srcId="{4B58F889-9FF4-9640-B63E-BED2B94BEA68}" destId="{A4B02AE9-F8CF-134F-B496-724162646306}" srcOrd="1" destOrd="0" presId="urn:microsoft.com/office/officeart/2005/8/layout/vProcess5"/>
    <dgm:cxn modelId="{74002A84-4FA1-584F-B9F3-1009A3475659}" type="presOf" srcId="{097C4B9E-D47A-D645-A3E7-42DAF73C1C97}" destId="{C4756FED-9012-8E4B-84EB-B2FE9B06A386}" srcOrd="0" destOrd="0" presId="urn:microsoft.com/office/officeart/2005/8/layout/vProcess5"/>
    <dgm:cxn modelId="{AAA978A6-4BBD-3D4E-85A7-874A48817567}" type="presOf" srcId="{A3642B58-DBC8-8C4E-B6CC-55B429328AF1}" destId="{2540F0EA-B777-0C46-A781-333199395E10}" srcOrd="0" destOrd="0" presId="urn:microsoft.com/office/officeart/2005/8/layout/vProcess5"/>
    <dgm:cxn modelId="{BEC99EAA-5636-6942-A005-13609737698D}" srcId="{6FE21A38-0A17-5A48-BC8C-0D2076D7DCB9}" destId="{5B3BABA6-70BA-8C48-9566-702CC2081053}" srcOrd="0" destOrd="0" parTransId="{F01247C0-635D-9246-8520-5E889C253881}" sibTransId="{A5E7F285-3952-8646-AE4C-22BFFD4F61B3}"/>
    <dgm:cxn modelId="{E0352BB5-2D5A-8041-9314-DBA97427F141}" type="presOf" srcId="{097C4B9E-D47A-D645-A3E7-42DAF73C1C97}" destId="{88C8254D-43BC-A641-8BC4-46A60295D97A}" srcOrd="1" destOrd="0" presId="urn:microsoft.com/office/officeart/2005/8/layout/vProcess5"/>
    <dgm:cxn modelId="{829463CC-5E89-D349-93EB-123E22B319B2}" type="presOf" srcId="{6FE21A38-0A17-5A48-BC8C-0D2076D7DCB9}" destId="{3D56EE49-62D7-9442-B3CD-70DD8A45A75E}" srcOrd="0" destOrd="0" presId="urn:microsoft.com/office/officeart/2005/8/layout/vProcess5"/>
    <dgm:cxn modelId="{A41141CD-90F3-CF4C-A425-66C4D96FC9E5}" type="presOf" srcId="{A5E7F285-3952-8646-AE4C-22BFFD4F61B3}" destId="{C02E55F6-CE31-4A45-9A44-CB6417685C48}" srcOrd="0" destOrd="0" presId="urn:microsoft.com/office/officeart/2005/8/layout/vProcess5"/>
    <dgm:cxn modelId="{98183AEF-11BD-1047-A8AE-4D03B671BA30}" type="presOf" srcId="{2B8B65F0-D205-AB40-BA91-E3CFACEAC318}" destId="{49466353-557E-C14E-B3DA-7F95D15BAC3E}" srcOrd="0" destOrd="0" presId="urn:microsoft.com/office/officeart/2005/8/layout/vProcess5"/>
    <dgm:cxn modelId="{3872B9F5-7ED0-F34F-A166-989C2DA03D34}" type="presOf" srcId="{A3642B58-DBC8-8C4E-B6CC-55B429328AF1}" destId="{2A603F30-FE63-B04F-BCD6-E6CCE360BE49}" srcOrd="1" destOrd="0" presId="urn:microsoft.com/office/officeart/2005/8/layout/vProcess5"/>
    <dgm:cxn modelId="{1CD021B4-3997-5744-899C-F8BDF87B8F00}" type="presParOf" srcId="{3D56EE49-62D7-9442-B3CD-70DD8A45A75E}" destId="{6292E90A-0344-E04E-9CDF-095833C840E0}" srcOrd="0" destOrd="0" presId="urn:microsoft.com/office/officeart/2005/8/layout/vProcess5"/>
    <dgm:cxn modelId="{C1E655E9-83CE-F94D-BD69-444FAF835CA3}" type="presParOf" srcId="{3D56EE49-62D7-9442-B3CD-70DD8A45A75E}" destId="{DA4CF3C1-CE7B-E340-88D9-F7DE98C1CA91}" srcOrd="1" destOrd="0" presId="urn:microsoft.com/office/officeart/2005/8/layout/vProcess5"/>
    <dgm:cxn modelId="{5723A2F7-38AB-4146-9A3B-A16FF7D6174D}" type="presParOf" srcId="{3D56EE49-62D7-9442-B3CD-70DD8A45A75E}" destId="{E68A7317-9EFE-424A-BB12-BD9E1998AAD9}" srcOrd="2" destOrd="0" presId="urn:microsoft.com/office/officeart/2005/8/layout/vProcess5"/>
    <dgm:cxn modelId="{AA7C1B2A-B004-B941-A9B6-10177EFEA875}" type="presParOf" srcId="{3D56EE49-62D7-9442-B3CD-70DD8A45A75E}" destId="{C4756FED-9012-8E4B-84EB-B2FE9B06A386}" srcOrd="3" destOrd="0" presId="urn:microsoft.com/office/officeart/2005/8/layout/vProcess5"/>
    <dgm:cxn modelId="{419F2888-3C38-E046-9EAB-F46F03C4F457}" type="presParOf" srcId="{3D56EE49-62D7-9442-B3CD-70DD8A45A75E}" destId="{2540F0EA-B777-0C46-A781-333199395E10}" srcOrd="4" destOrd="0" presId="urn:microsoft.com/office/officeart/2005/8/layout/vProcess5"/>
    <dgm:cxn modelId="{A8065ADC-93E1-414B-93B9-9BD0138ED92F}" type="presParOf" srcId="{3D56EE49-62D7-9442-B3CD-70DD8A45A75E}" destId="{49466353-557E-C14E-B3DA-7F95D15BAC3E}" srcOrd="5" destOrd="0" presId="urn:microsoft.com/office/officeart/2005/8/layout/vProcess5"/>
    <dgm:cxn modelId="{565EC5CB-A085-5D4A-A79B-9CBCF248BC76}" type="presParOf" srcId="{3D56EE49-62D7-9442-B3CD-70DD8A45A75E}" destId="{C02E55F6-CE31-4A45-9A44-CB6417685C48}" srcOrd="6" destOrd="0" presId="urn:microsoft.com/office/officeart/2005/8/layout/vProcess5"/>
    <dgm:cxn modelId="{865822ED-C8F4-4D41-91C5-C0CBE430F1AD}" type="presParOf" srcId="{3D56EE49-62D7-9442-B3CD-70DD8A45A75E}" destId="{8EE41AB5-6351-5743-9A3B-467198E2F6E0}" srcOrd="7" destOrd="0" presId="urn:microsoft.com/office/officeart/2005/8/layout/vProcess5"/>
    <dgm:cxn modelId="{DB397138-70A5-4344-92AF-F91328972C32}" type="presParOf" srcId="{3D56EE49-62D7-9442-B3CD-70DD8A45A75E}" destId="{271BE8C4-D3DE-A94E-914C-B316A1334F43}" srcOrd="8" destOrd="0" presId="urn:microsoft.com/office/officeart/2005/8/layout/vProcess5"/>
    <dgm:cxn modelId="{ECA1EA90-D235-294F-A12E-04E9BFD8E8B6}" type="presParOf" srcId="{3D56EE49-62D7-9442-B3CD-70DD8A45A75E}" destId="{C6865E96-3F31-D94A-B68D-6E723AF918F9}" srcOrd="9" destOrd="0" presId="urn:microsoft.com/office/officeart/2005/8/layout/vProcess5"/>
    <dgm:cxn modelId="{604DC7D0-9063-AE41-B38F-63EB0536A9FA}" type="presParOf" srcId="{3D56EE49-62D7-9442-B3CD-70DD8A45A75E}" destId="{17F710BD-BB29-9040-AAB5-AF2126C2491E}" srcOrd="10" destOrd="0" presId="urn:microsoft.com/office/officeart/2005/8/layout/vProcess5"/>
    <dgm:cxn modelId="{2E912F81-E8C8-B747-9E25-CCEBE009477A}" type="presParOf" srcId="{3D56EE49-62D7-9442-B3CD-70DD8A45A75E}" destId="{A4B02AE9-F8CF-134F-B496-724162646306}" srcOrd="11" destOrd="0" presId="urn:microsoft.com/office/officeart/2005/8/layout/vProcess5"/>
    <dgm:cxn modelId="{555D2BCC-E6A1-1749-BFF2-A78B55784380}" type="presParOf" srcId="{3D56EE49-62D7-9442-B3CD-70DD8A45A75E}" destId="{88C8254D-43BC-A641-8BC4-46A60295D97A}" srcOrd="12" destOrd="0" presId="urn:microsoft.com/office/officeart/2005/8/layout/vProcess5"/>
    <dgm:cxn modelId="{12CF805D-E868-B846-B602-322E70489F6A}" type="presParOf" srcId="{3D56EE49-62D7-9442-B3CD-70DD8A45A75E}" destId="{2A603F30-FE63-B04F-BCD6-E6CCE360BE49}" srcOrd="13" destOrd="0" presId="urn:microsoft.com/office/officeart/2005/8/layout/vProcess5"/>
    <dgm:cxn modelId="{7358782F-52DE-8D4A-A954-803138DD1A64}" type="presParOf" srcId="{3D56EE49-62D7-9442-B3CD-70DD8A45A75E}" destId="{74B9DBB0-D5C7-4C47-BCD0-27D1DF578AF1}"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B840E-48E8-2541-AC5B-14B3FD2F98A4}">
      <dsp:nvSpPr>
        <dsp:cNvPr id="0" name=""/>
        <dsp:cNvSpPr/>
      </dsp:nvSpPr>
      <dsp:spPr>
        <a:xfrm rot="10800000">
          <a:off x="0" y="0"/>
          <a:ext cx="8048979" cy="1511905"/>
        </a:xfrm>
        <a:prstGeom prst="trapezoid">
          <a:avLst>
            <a:gd name="adj" fmla="val 88729"/>
          </a:avLst>
        </a:prstGeom>
        <a:gradFill rotWithShape="0">
          <a:gsLst>
            <a:gs pos="0">
              <a:schemeClr val="accent3">
                <a:hueOff val="0"/>
                <a:satOff val="0"/>
                <a:lumOff val="0"/>
                <a:alphaOff val="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t>Have no idea</a:t>
          </a:r>
        </a:p>
      </dsp:txBody>
      <dsp:txXfrm rot="-10800000">
        <a:off x="1408571" y="0"/>
        <a:ext cx="5231836" cy="1511905"/>
      </dsp:txXfrm>
    </dsp:sp>
    <dsp:sp modelId="{E087AFB3-C70C-DC4E-893B-15C0A2AC50B8}">
      <dsp:nvSpPr>
        <dsp:cNvPr id="0" name=""/>
        <dsp:cNvSpPr/>
      </dsp:nvSpPr>
      <dsp:spPr>
        <a:xfrm rot="10800000">
          <a:off x="1341496" y="1511904"/>
          <a:ext cx="5365986" cy="1511905"/>
        </a:xfrm>
        <a:prstGeom prst="trapezoid">
          <a:avLst>
            <a:gd name="adj" fmla="val 88729"/>
          </a:avLst>
        </a:prstGeom>
        <a:gradFill rotWithShape="0">
          <a:gsLst>
            <a:gs pos="0">
              <a:schemeClr val="accent3">
                <a:hueOff val="385456"/>
                <a:satOff val="33099"/>
                <a:lumOff val="-20785"/>
                <a:alphaOff val="0"/>
                <a:shade val="40000"/>
                <a:alpha val="100000"/>
                <a:satMod val="150000"/>
                <a:lumMod val="100000"/>
              </a:schemeClr>
            </a:gs>
            <a:gs pos="100000">
              <a:schemeClr val="accent3">
                <a:hueOff val="385456"/>
                <a:satOff val="33099"/>
                <a:lumOff val="-20785"/>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t>Have an idea of the industry or your major</a:t>
          </a:r>
        </a:p>
      </dsp:txBody>
      <dsp:txXfrm rot="-10800000">
        <a:off x="2280544" y="1511904"/>
        <a:ext cx="3487890" cy="1511905"/>
      </dsp:txXfrm>
    </dsp:sp>
    <dsp:sp modelId="{2ADE2002-0C66-BE4B-AA9A-D97838A7ACEB}">
      <dsp:nvSpPr>
        <dsp:cNvPr id="0" name=""/>
        <dsp:cNvSpPr/>
      </dsp:nvSpPr>
      <dsp:spPr>
        <a:xfrm rot="10800000">
          <a:off x="2682992" y="3023810"/>
          <a:ext cx="2682993" cy="1511905"/>
        </a:xfrm>
        <a:prstGeom prst="trapezoid">
          <a:avLst>
            <a:gd name="adj" fmla="val 88729"/>
          </a:avLst>
        </a:prstGeom>
        <a:gradFill rotWithShape="0">
          <a:gsLst>
            <a:gs pos="0">
              <a:schemeClr val="accent3">
                <a:hueOff val="770912"/>
                <a:satOff val="66197"/>
                <a:lumOff val="-41569"/>
                <a:alphaOff val="0"/>
                <a:shade val="40000"/>
                <a:alpha val="100000"/>
                <a:satMod val="150000"/>
                <a:lumMod val="100000"/>
              </a:schemeClr>
            </a:gs>
            <a:gs pos="100000">
              <a:schemeClr val="accent3">
                <a:hueOff val="770912"/>
                <a:satOff val="66197"/>
                <a:lumOff val="-41569"/>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Know the exact job you will have</a:t>
          </a:r>
        </a:p>
      </dsp:txBody>
      <dsp:txXfrm rot="-10800000">
        <a:off x="2682992" y="3023810"/>
        <a:ext cx="2682993" cy="15119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4C0E9-B1CF-5146-9F2F-A94E5839F571}">
      <dsp:nvSpPr>
        <dsp:cNvPr id="0" name=""/>
        <dsp:cNvSpPr/>
      </dsp:nvSpPr>
      <dsp:spPr>
        <a:xfrm>
          <a:off x="3306654" y="2163"/>
          <a:ext cx="1627675" cy="105798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Career Assessments</a:t>
          </a:r>
        </a:p>
      </dsp:txBody>
      <dsp:txXfrm>
        <a:off x="3358301" y="53810"/>
        <a:ext cx="1524381" cy="954694"/>
      </dsp:txXfrm>
    </dsp:sp>
    <dsp:sp modelId="{C9EF5890-137D-4E4A-A692-60331D1093E2}">
      <dsp:nvSpPr>
        <dsp:cNvPr id="0" name=""/>
        <dsp:cNvSpPr/>
      </dsp:nvSpPr>
      <dsp:spPr>
        <a:xfrm>
          <a:off x="1630259" y="531157"/>
          <a:ext cx="4980466" cy="4980466"/>
        </a:xfrm>
        <a:custGeom>
          <a:avLst/>
          <a:gdLst/>
          <a:ahLst/>
          <a:cxnLst/>
          <a:rect l="0" t="0" r="0" b="0"/>
          <a:pathLst>
            <a:path>
              <a:moveTo>
                <a:pt x="3314447" y="140354"/>
              </a:moveTo>
              <a:arcTo wR="2490233" hR="2490233" stAng="17359692" swAng="149917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7D4C3A3-D502-534B-B631-7DD3C1027ADB}">
      <dsp:nvSpPr>
        <dsp:cNvPr id="0" name=""/>
        <dsp:cNvSpPr/>
      </dsp:nvSpPr>
      <dsp:spPr>
        <a:xfrm>
          <a:off x="5463260" y="1247280"/>
          <a:ext cx="1627675" cy="105798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Job Shadowing</a:t>
          </a:r>
        </a:p>
      </dsp:txBody>
      <dsp:txXfrm>
        <a:off x="5514907" y="1298927"/>
        <a:ext cx="1524381" cy="954694"/>
      </dsp:txXfrm>
    </dsp:sp>
    <dsp:sp modelId="{55DD5BA9-FA61-0E41-9E03-EF1993BB8F0C}">
      <dsp:nvSpPr>
        <dsp:cNvPr id="0" name=""/>
        <dsp:cNvSpPr/>
      </dsp:nvSpPr>
      <dsp:spPr>
        <a:xfrm>
          <a:off x="1630259" y="531157"/>
          <a:ext cx="4980466" cy="4980466"/>
        </a:xfrm>
        <a:custGeom>
          <a:avLst/>
          <a:gdLst/>
          <a:ahLst/>
          <a:cxnLst/>
          <a:rect l="0" t="0" r="0" b="0"/>
          <a:pathLst>
            <a:path>
              <a:moveTo>
                <a:pt x="4879355" y="1787840"/>
              </a:moveTo>
              <a:arcTo wR="2490233" hR="2490233" stAng="20617012" swAng="1965977"/>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8C5B16-8042-9F4D-B0A6-15FE973127FC}">
      <dsp:nvSpPr>
        <dsp:cNvPr id="0" name=""/>
        <dsp:cNvSpPr/>
      </dsp:nvSpPr>
      <dsp:spPr>
        <a:xfrm>
          <a:off x="5463260" y="3737513"/>
          <a:ext cx="1627675" cy="105798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Networking</a:t>
          </a:r>
        </a:p>
      </dsp:txBody>
      <dsp:txXfrm>
        <a:off x="5514907" y="3789160"/>
        <a:ext cx="1524381" cy="954694"/>
      </dsp:txXfrm>
    </dsp:sp>
    <dsp:sp modelId="{60FC1705-6A75-5E41-8F83-85B077A3C27C}">
      <dsp:nvSpPr>
        <dsp:cNvPr id="0" name=""/>
        <dsp:cNvSpPr/>
      </dsp:nvSpPr>
      <dsp:spPr>
        <a:xfrm>
          <a:off x="1630259" y="531157"/>
          <a:ext cx="4980466" cy="4980466"/>
        </a:xfrm>
        <a:custGeom>
          <a:avLst/>
          <a:gdLst/>
          <a:ahLst/>
          <a:cxnLst/>
          <a:rect l="0" t="0" r="0" b="0"/>
          <a:pathLst>
            <a:path>
              <a:moveTo>
                <a:pt x="4229897" y="4272037"/>
              </a:moveTo>
              <a:arcTo wR="2490233" hR="2490233" stAng="2741136" swAng="149917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8729A9C-3FBF-834A-B66C-C75C1B60C5D2}">
      <dsp:nvSpPr>
        <dsp:cNvPr id="0" name=""/>
        <dsp:cNvSpPr/>
      </dsp:nvSpPr>
      <dsp:spPr>
        <a:xfrm>
          <a:off x="3306654" y="4982629"/>
          <a:ext cx="1627675" cy="105798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Volunteering</a:t>
          </a:r>
        </a:p>
      </dsp:txBody>
      <dsp:txXfrm>
        <a:off x="3358301" y="5034276"/>
        <a:ext cx="1524381" cy="954694"/>
      </dsp:txXfrm>
    </dsp:sp>
    <dsp:sp modelId="{356494FA-5B3F-8B48-A461-9C48D1DF92B8}">
      <dsp:nvSpPr>
        <dsp:cNvPr id="0" name=""/>
        <dsp:cNvSpPr/>
      </dsp:nvSpPr>
      <dsp:spPr>
        <a:xfrm>
          <a:off x="1630259" y="531157"/>
          <a:ext cx="4980466" cy="4980466"/>
        </a:xfrm>
        <a:custGeom>
          <a:avLst/>
          <a:gdLst/>
          <a:ahLst/>
          <a:cxnLst/>
          <a:rect l="0" t="0" r="0" b="0"/>
          <a:pathLst>
            <a:path>
              <a:moveTo>
                <a:pt x="1666018" y="4840112"/>
              </a:moveTo>
              <a:arcTo wR="2490233" hR="2490233" stAng="6559692" swAng="149917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D0CB92F-ECB9-C242-8010-DD34CAEDC4DA}">
      <dsp:nvSpPr>
        <dsp:cNvPr id="0" name=""/>
        <dsp:cNvSpPr/>
      </dsp:nvSpPr>
      <dsp:spPr>
        <a:xfrm>
          <a:off x="1150049" y="3737513"/>
          <a:ext cx="1627675" cy="105798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Career Counseling</a:t>
          </a:r>
        </a:p>
      </dsp:txBody>
      <dsp:txXfrm>
        <a:off x="1201696" y="3789160"/>
        <a:ext cx="1524381" cy="954694"/>
      </dsp:txXfrm>
    </dsp:sp>
    <dsp:sp modelId="{F995AD49-85AC-2144-873A-4879C06755E2}">
      <dsp:nvSpPr>
        <dsp:cNvPr id="0" name=""/>
        <dsp:cNvSpPr/>
      </dsp:nvSpPr>
      <dsp:spPr>
        <a:xfrm>
          <a:off x="1630259" y="531157"/>
          <a:ext cx="4980466" cy="4980466"/>
        </a:xfrm>
        <a:custGeom>
          <a:avLst/>
          <a:gdLst/>
          <a:ahLst/>
          <a:cxnLst/>
          <a:rect l="0" t="0" r="0" b="0"/>
          <a:pathLst>
            <a:path>
              <a:moveTo>
                <a:pt x="101110" y="3192626"/>
              </a:moveTo>
              <a:arcTo wR="2490233" hR="2490233" stAng="9817012" swAng="1965977"/>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835604-188C-C14F-9659-EB087FB1C68A}">
      <dsp:nvSpPr>
        <dsp:cNvPr id="0" name=""/>
        <dsp:cNvSpPr/>
      </dsp:nvSpPr>
      <dsp:spPr>
        <a:xfrm>
          <a:off x="1150049" y="1247280"/>
          <a:ext cx="1627675" cy="1057988"/>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Internships</a:t>
          </a:r>
        </a:p>
      </dsp:txBody>
      <dsp:txXfrm>
        <a:off x="1201696" y="1298927"/>
        <a:ext cx="1524381" cy="954694"/>
      </dsp:txXfrm>
    </dsp:sp>
    <dsp:sp modelId="{203C5F67-55A2-424C-B8B4-C9B35935BEF0}">
      <dsp:nvSpPr>
        <dsp:cNvPr id="0" name=""/>
        <dsp:cNvSpPr/>
      </dsp:nvSpPr>
      <dsp:spPr>
        <a:xfrm>
          <a:off x="1630259" y="531157"/>
          <a:ext cx="4980466" cy="4980466"/>
        </a:xfrm>
        <a:custGeom>
          <a:avLst/>
          <a:gdLst/>
          <a:ahLst/>
          <a:cxnLst/>
          <a:rect l="0" t="0" r="0" b="0"/>
          <a:pathLst>
            <a:path>
              <a:moveTo>
                <a:pt x="750568" y="708428"/>
              </a:moveTo>
              <a:arcTo wR="2490233" hR="2490233" stAng="13541136" swAng="149917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5EB7D-285A-2140-9431-C0BD936269CC}">
      <dsp:nvSpPr>
        <dsp:cNvPr id="0" name=""/>
        <dsp:cNvSpPr/>
      </dsp:nvSpPr>
      <dsp:spPr>
        <a:xfrm>
          <a:off x="4041" y="1561513"/>
          <a:ext cx="2352433" cy="940973"/>
        </a:xfrm>
        <a:prstGeom prst="chevron">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Trade School/Associate Degree</a:t>
          </a:r>
        </a:p>
      </dsp:txBody>
      <dsp:txXfrm>
        <a:off x="474528" y="1561513"/>
        <a:ext cx="1411460" cy="940973"/>
      </dsp:txXfrm>
    </dsp:sp>
    <dsp:sp modelId="{28EB5B37-390E-844A-A421-804830A2D29B}">
      <dsp:nvSpPr>
        <dsp:cNvPr id="0" name=""/>
        <dsp:cNvSpPr/>
      </dsp:nvSpPr>
      <dsp:spPr>
        <a:xfrm>
          <a:off x="2121231" y="1561513"/>
          <a:ext cx="2352433" cy="940973"/>
        </a:xfrm>
        <a:prstGeom prst="chevron">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Bachelor’s Degree</a:t>
          </a:r>
        </a:p>
      </dsp:txBody>
      <dsp:txXfrm>
        <a:off x="2591718" y="1561513"/>
        <a:ext cx="1411460" cy="940973"/>
      </dsp:txXfrm>
    </dsp:sp>
    <dsp:sp modelId="{B3A453D5-1BC3-8147-B3F9-4AEA530EF548}">
      <dsp:nvSpPr>
        <dsp:cNvPr id="0" name=""/>
        <dsp:cNvSpPr/>
      </dsp:nvSpPr>
      <dsp:spPr>
        <a:xfrm>
          <a:off x="4238421" y="1561513"/>
          <a:ext cx="2352433" cy="940973"/>
        </a:xfrm>
        <a:prstGeom prst="chevron">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Master or Law Degree</a:t>
          </a:r>
        </a:p>
      </dsp:txBody>
      <dsp:txXfrm>
        <a:off x="4708908" y="1561513"/>
        <a:ext cx="1411460" cy="940973"/>
      </dsp:txXfrm>
    </dsp:sp>
    <dsp:sp modelId="{83F13B5F-1128-9D48-896A-A16A363EC308}">
      <dsp:nvSpPr>
        <dsp:cNvPr id="0" name=""/>
        <dsp:cNvSpPr/>
      </dsp:nvSpPr>
      <dsp:spPr>
        <a:xfrm>
          <a:off x="6355612" y="1561513"/>
          <a:ext cx="2352433" cy="940973"/>
        </a:xfrm>
        <a:prstGeom prst="chevron">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Doctorate</a:t>
          </a:r>
        </a:p>
      </dsp:txBody>
      <dsp:txXfrm>
        <a:off x="6826099" y="1561513"/>
        <a:ext cx="1411460" cy="9409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2718A-9595-EA41-A0FC-F3A8DFD59016}">
      <dsp:nvSpPr>
        <dsp:cNvPr id="0" name=""/>
        <dsp:cNvSpPr/>
      </dsp:nvSpPr>
      <dsp:spPr>
        <a:xfrm>
          <a:off x="2222163" y="0"/>
          <a:ext cx="2453492" cy="2453492"/>
        </a:xfrm>
        <a:prstGeom prst="triangle">
          <a:avLst/>
        </a:prstGeom>
        <a:solidFill>
          <a:schemeClr val="accent4">
            <a:shade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Leisure</a:t>
          </a:r>
        </a:p>
      </dsp:txBody>
      <dsp:txXfrm>
        <a:off x="2835536" y="1226746"/>
        <a:ext cx="1226746" cy="1226746"/>
      </dsp:txXfrm>
    </dsp:sp>
    <dsp:sp modelId="{8FA1FFE8-7250-6549-82F3-7940E957774F}">
      <dsp:nvSpPr>
        <dsp:cNvPr id="0" name=""/>
        <dsp:cNvSpPr/>
      </dsp:nvSpPr>
      <dsp:spPr>
        <a:xfrm>
          <a:off x="995417" y="2453492"/>
          <a:ext cx="2453492" cy="2453492"/>
        </a:xfrm>
        <a:prstGeom prst="triangle">
          <a:avLst/>
        </a:prstGeom>
        <a:solidFill>
          <a:schemeClr val="accent4">
            <a:shade val="50000"/>
            <a:hueOff val="264910"/>
            <a:satOff val="-28253"/>
            <a:lumOff val="2617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Career</a:t>
          </a:r>
        </a:p>
      </dsp:txBody>
      <dsp:txXfrm>
        <a:off x="1608790" y="3680238"/>
        <a:ext cx="1226746" cy="1226746"/>
      </dsp:txXfrm>
    </dsp:sp>
    <dsp:sp modelId="{A6BFC08E-2F6E-D84D-A8C1-2EF2064C6E75}">
      <dsp:nvSpPr>
        <dsp:cNvPr id="0" name=""/>
        <dsp:cNvSpPr/>
      </dsp:nvSpPr>
      <dsp:spPr>
        <a:xfrm rot="10800000">
          <a:off x="2222163" y="2453492"/>
          <a:ext cx="2453492" cy="2453492"/>
        </a:xfrm>
        <a:prstGeom prst="triangle">
          <a:avLst/>
        </a:prstGeom>
        <a:solidFill>
          <a:schemeClr val="accent4">
            <a:shade val="50000"/>
            <a:hueOff val="529819"/>
            <a:satOff val="-56506"/>
            <a:lumOff val="52357"/>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Family</a:t>
          </a:r>
        </a:p>
      </dsp:txBody>
      <dsp:txXfrm rot="10800000">
        <a:off x="2835536" y="2453492"/>
        <a:ext cx="1226746" cy="1226746"/>
      </dsp:txXfrm>
    </dsp:sp>
    <dsp:sp modelId="{9CA63C77-0B08-904B-ACDC-AE6222F108EE}">
      <dsp:nvSpPr>
        <dsp:cNvPr id="0" name=""/>
        <dsp:cNvSpPr/>
      </dsp:nvSpPr>
      <dsp:spPr>
        <a:xfrm>
          <a:off x="3448909" y="2453492"/>
          <a:ext cx="2453492" cy="2453492"/>
        </a:xfrm>
        <a:prstGeom prst="triangle">
          <a:avLst/>
        </a:prstGeom>
        <a:solidFill>
          <a:schemeClr val="accent4">
            <a:shade val="50000"/>
            <a:hueOff val="264910"/>
            <a:satOff val="-28253"/>
            <a:lumOff val="2617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Finance</a:t>
          </a:r>
        </a:p>
      </dsp:txBody>
      <dsp:txXfrm>
        <a:off x="4062282" y="3680238"/>
        <a:ext cx="1226746" cy="12267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2022C-AB4B-9148-BE41-33C9F161D58D}">
      <dsp:nvSpPr>
        <dsp:cNvPr id="0" name=""/>
        <dsp:cNvSpPr/>
      </dsp:nvSpPr>
      <dsp:spPr>
        <a:xfrm rot="5400000">
          <a:off x="284639" y="2637806"/>
          <a:ext cx="851287" cy="1416523"/>
        </a:xfrm>
        <a:prstGeom prst="corner">
          <a:avLst>
            <a:gd name="adj1" fmla="val 16120"/>
            <a:gd name="adj2" fmla="val 16110"/>
          </a:avLst>
        </a:prstGeom>
        <a:gradFill rotWithShape="0">
          <a:gsLst>
            <a:gs pos="0">
              <a:schemeClr val="accent3">
                <a:hueOff val="0"/>
                <a:satOff val="0"/>
                <a:lumOff val="0"/>
                <a:alphaOff val="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5400000" scaled="1"/>
        </a:gradFill>
        <a:ln w="12700" cap="flat" cmpd="sng" algn="ctr">
          <a:solidFill>
            <a:schemeClr val="accent3">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0DC7964D-B98B-B745-A1A1-B2C238914014}">
      <dsp:nvSpPr>
        <dsp:cNvPr id="0" name=""/>
        <dsp:cNvSpPr/>
      </dsp:nvSpPr>
      <dsp:spPr>
        <a:xfrm>
          <a:off x="142538" y="3061042"/>
          <a:ext cx="1278845" cy="1120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Law Clerk</a:t>
          </a:r>
        </a:p>
      </dsp:txBody>
      <dsp:txXfrm>
        <a:off x="142538" y="3061042"/>
        <a:ext cx="1278845" cy="1120982"/>
      </dsp:txXfrm>
    </dsp:sp>
    <dsp:sp modelId="{3BF9E054-9EDA-F444-90DE-079BC191ADF5}">
      <dsp:nvSpPr>
        <dsp:cNvPr id="0" name=""/>
        <dsp:cNvSpPr/>
      </dsp:nvSpPr>
      <dsp:spPr>
        <a:xfrm>
          <a:off x="1180092" y="2533520"/>
          <a:ext cx="241291" cy="241291"/>
        </a:xfrm>
        <a:prstGeom prst="triangle">
          <a:avLst>
            <a:gd name="adj" fmla="val 100000"/>
          </a:avLst>
        </a:prstGeom>
        <a:gradFill rotWithShape="0">
          <a:gsLst>
            <a:gs pos="0">
              <a:schemeClr val="accent3">
                <a:hueOff val="96364"/>
                <a:satOff val="8275"/>
                <a:lumOff val="-5196"/>
                <a:alphaOff val="0"/>
                <a:shade val="40000"/>
                <a:alpha val="100000"/>
                <a:satMod val="150000"/>
                <a:lumMod val="100000"/>
              </a:schemeClr>
            </a:gs>
            <a:gs pos="100000">
              <a:schemeClr val="accent3">
                <a:hueOff val="96364"/>
                <a:satOff val="8275"/>
                <a:lumOff val="-5196"/>
                <a:alphaOff val="0"/>
                <a:tint val="70000"/>
                <a:shade val="100000"/>
                <a:alpha val="100000"/>
                <a:satMod val="200000"/>
                <a:lumMod val="100000"/>
              </a:schemeClr>
            </a:gs>
          </a:gsLst>
          <a:lin ang="5400000" scaled="1"/>
        </a:gradFill>
        <a:ln w="12700" cap="flat" cmpd="sng" algn="ctr">
          <a:solidFill>
            <a:schemeClr val="accent3">
              <a:hueOff val="96364"/>
              <a:satOff val="8275"/>
              <a:lumOff val="-5196"/>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6B9F5037-DA8D-AD48-9ED1-6D69FD2A0028}">
      <dsp:nvSpPr>
        <dsp:cNvPr id="0" name=""/>
        <dsp:cNvSpPr/>
      </dsp:nvSpPr>
      <dsp:spPr>
        <a:xfrm rot="5400000">
          <a:off x="1850196" y="2250408"/>
          <a:ext cx="851287" cy="1416523"/>
        </a:xfrm>
        <a:prstGeom prst="corner">
          <a:avLst>
            <a:gd name="adj1" fmla="val 16120"/>
            <a:gd name="adj2" fmla="val 16110"/>
          </a:avLst>
        </a:prstGeom>
        <a:gradFill rotWithShape="0">
          <a:gsLst>
            <a:gs pos="0">
              <a:schemeClr val="accent3">
                <a:hueOff val="192728"/>
                <a:satOff val="16549"/>
                <a:lumOff val="-10392"/>
                <a:alphaOff val="0"/>
                <a:shade val="40000"/>
                <a:alpha val="100000"/>
                <a:satMod val="150000"/>
                <a:lumMod val="100000"/>
              </a:schemeClr>
            </a:gs>
            <a:gs pos="100000">
              <a:schemeClr val="accent3">
                <a:hueOff val="192728"/>
                <a:satOff val="16549"/>
                <a:lumOff val="-10392"/>
                <a:alphaOff val="0"/>
                <a:tint val="70000"/>
                <a:shade val="100000"/>
                <a:alpha val="100000"/>
                <a:satMod val="200000"/>
                <a:lumMod val="100000"/>
              </a:schemeClr>
            </a:gs>
          </a:gsLst>
          <a:lin ang="5400000" scaled="1"/>
        </a:gradFill>
        <a:ln w="12700" cap="flat" cmpd="sng" algn="ctr">
          <a:solidFill>
            <a:schemeClr val="accent3">
              <a:hueOff val="192728"/>
              <a:satOff val="16549"/>
              <a:lumOff val="-10392"/>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47705410-5FD0-5543-A9DA-8D492C3B3450}">
      <dsp:nvSpPr>
        <dsp:cNvPr id="0" name=""/>
        <dsp:cNvSpPr/>
      </dsp:nvSpPr>
      <dsp:spPr>
        <a:xfrm>
          <a:off x="1708094" y="2673643"/>
          <a:ext cx="1278845" cy="1120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Paralegal</a:t>
          </a:r>
        </a:p>
      </dsp:txBody>
      <dsp:txXfrm>
        <a:off x="1708094" y="2673643"/>
        <a:ext cx="1278845" cy="1120982"/>
      </dsp:txXfrm>
    </dsp:sp>
    <dsp:sp modelId="{8FC15904-D067-DC49-BB49-C70A3064DE96}">
      <dsp:nvSpPr>
        <dsp:cNvPr id="0" name=""/>
        <dsp:cNvSpPr/>
      </dsp:nvSpPr>
      <dsp:spPr>
        <a:xfrm>
          <a:off x="2745648" y="2146122"/>
          <a:ext cx="241291" cy="241291"/>
        </a:xfrm>
        <a:prstGeom prst="triangle">
          <a:avLst>
            <a:gd name="adj" fmla="val 100000"/>
          </a:avLst>
        </a:prstGeom>
        <a:gradFill rotWithShape="0">
          <a:gsLst>
            <a:gs pos="0">
              <a:schemeClr val="accent3">
                <a:hueOff val="289092"/>
                <a:satOff val="24824"/>
                <a:lumOff val="-15588"/>
                <a:alphaOff val="0"/>
                <a:shade val="40000"/>
                <a:alpha val="100000"/>
                <a:satMod val="150000"/>
                <a:lumMod val="100000"/>
              </a:schemeClr>
            </a:gs>
            <a:gs pos="100000">
              <a:schemeClr val="accent3">
                <a:hueOff val="289092"/>
                <a:satOff val="24824"/>
                <a:lumOff val="-15588"/>
                <a:alphaOff val="0"/>
                <a:tint val="70000"/>
                <a:shade val="100000"/>
                <a:alpha val="100000"/>
                <a:satMod val="200000"/>
                <a:lumMod val="100000"/>
              </a:schemeClr>
            </a:gs>
          </a:gsLst>
          <a:lin ang="5400000" scaled="1"/>
        </a:gradFill>
        <a:ln w="12700" cap="flat" cmpd="sng" algn="ctr">
          <a:solidFill>
            <a:schemeClr val="accent3">
              <a:hueOff val="289092"/>
              <a:satOff val="24824"/>
              <a:lumOff val="-15588"/>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6BEFF9CB-7BB2-214A-9D68-DF3818A452F3}">
      <dsp:nvSpPr>
        <dsp:cNvPr id="0" name=""/>
        <dsp:cNvSpPr/>
      </dsp:nvSpPr>
      <dsp:spPr>
        <a:xfrm rot="5400000">
          <a:off x="3415752" y="1863009"/>
          <a:ext cx="851287" cy="1416523"/>
        </a:xfrm>
        <a:prstGeom prst="corner">
          <a:avLst>
            <a:gd name="adj1" fmla="val 16120"/>
            <a:gd name="adj2" fmla="val 16110"/>
          </a:avLst>
        </a:prstGeom>
        <a:gradFill rotWithShape="0">
          <a:gsLst>
            <a:gs pos="0">
              <a:schemeClr val="accent3">
                <a:hueOff val="385456"/>
                <a:satOff val="33099"/>
                <a:lumOff val="-20785"/>
                <a:alphaOff val="0"/>
                <a:shade val="40000"/>
                <a:alpha val="100000"/>
                <a:satMod val="150000"/>
                <a:lumMod val="100000"/>
              </a:schemeClr>
            </a:gs>
            <a:gs pos="100000">
              <a:schemeClr val="accent3">
                <a:hueOff val="385456"/>
                <a:satOff val="33099"/>
                <a:lumOff val="-20785"/>
                <a:alphaOff val="0"/>
                <a:tint val="70000"/>
                <a:shade val="100000"/>
                <a:alpha val="100000"/>
                <a:satMod val="200000"/>
                <a:lumMod val="100000"/>
              </a:schemeClr>
            </a:gs>
          </a:gsLst>
          <a:lin ang="5400000" scaled="1"/>
        </a:gradFill>
        <a:ln w="12700" cap="flat" cmpd="sng" algn="ctr">
          <a:solidFill>
            <a:schemeClr val="accent3">
              <a:hueOff val="385456"/>
              <a:satOff val="33099"/>
              <a:lumOff val="-20785"/>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8B770EE4-34DD-BB45-8138-A51B28DB47B0}">
      <dsp:nvSpPr>
        <dsp:cNvPr id="0" name=""/>
        <dsp:cNvSpPr/>
      </dsp:nvSpPr>
      <dsp:spPr>
        <a:xfrm>
          <a:off x="3273651" y="2286245"/>
          <a:ext cx="1278845" cy="1120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Attorney</a:t>
          </a:r>
        </a:p>
      </dsp:txBody>
      <dsp:txXfrm>
        <a:off x="3273651" y="2286245"/>
        <a:ext cx="1278845" cy="1120982"/>
      </dsp:txXfrm>
    </dsp:sp>
    <dsp:sp modelId="{5842B5CC-AC08-CF47-9C50-8F6F042F2DC5}">
      <dsp:nvSpPr>
        <dsp:cNvPr id="0" name=""/>
        <dsp:cNvSpPr/>
      </dsp:nvSpPr>
      <dsp:spPr>
        <a:xfrm>
          <a:off x="4311204" y="1758723"/>
          <a:ext cx="241291" cy="241291"/>
        </a:xfrm>
        <a:prstGeom prst="triangle">
          <a:avLst>
            <a:gd name="adj" fmla="val 100000"/>
          </a:avLst>
        </a:prstGeom>
        <a:gradFill rotWithShape="0">
          <a:gsLst>
            <a:gs pos="0">
              <a:schemeClr val="accent3">
                <a:hueOff val="481820"/>
                <a:satOff val="41373"/>
                <a:lumOff val="-25981"/>
                <a:alphaOff val="0"/>
                <a:shade val="40000"/>
                <a:alpha val="100000"/>
                <a:satMod val="150000"/>
                <a:lumMod val="100000"/>
              </a:schemeClr>
            </a:gs>
            <a:gs pos="100000">
              <a:schemeClr val="accent3">
                <a:hueOff val="481820"/>
                <a:satOff val="41373"/>
                <a:lumOff val="-25981"/>
                <a:alphaOff val="0"/>
                <a:tint val="70000"/>
                <a:shade val="100000"/>
                <a:alpha val="100000"/>
                <a:satMod val="200000"/>
                <a:lumMod val="100000"/>
              </a:schemeClr>
            </a:gs>
          </a:gsLst>
          <a:lin ang="5400000" scaled="1"/>
        </a:gradFill>
        <a:ln w="12700" cap="flat" cmpd="sng" algn="ctr">
          <a:solidFill>
            <a:schemeClr val="accent3">
              <a:hueOff val="481820"/>
              <a:satOff val="41373"/>
              <a:lumOff val="-25981"/>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0CAFCEA1-4A09-2741-9470-2D090FC83386}">
      <dsp:nvSpPr>
        <dsp:cNvPr id="0" name=""/>
        <dsp:cNvSpPr/>
      </dsp:nvSpPr>
      <dsp:spPr>
        <a:xfrm rot="5400000">
          <a:off x="4981308" y="1475611"/>
          <a:ext cx="851287" cy="1416523"/>
        </a:xfrm>
        <a:prstGeom prst="corner">
          <a:avLst>
            <a:gd name="adj1" fmla="val 16120"/>
            <a:gd name="adj2" fmla="val 16110"/>
          </a:avLst>
        </a:prstGeom>
        <a:gradFill rotWithShape="0">
          <a:gsLst>
            <a:gs pos="0">
              <a:schemeClr val="accent3">
                <a:hueOff val="578184"/>
                <a:satOff val="49648"/>
                <a:lumOff val="-31177"/>
                <a:alphaOff val="0"/>
                <a:shade val="40000"/>
                <a:alpha val="100000"/>
                <a:satMod val="150000"/>
                <a:lumMod val="100000"/>
              </a:schemeClr>
            </a:gs>
            <a:gs pos="100000">
              <a:schemeClr val="accent3">
                <a:hueOff val="578184"/>
                <a:satOff val="49648"/>
                <a:lumOff val="-31177"/>
                <a:alphaOff val="0"/>
                <a:tint val="70000"/>
                <a:shade val="100000"/>
                <a:alpha val="100000"/>
                <a:satMod val="200000"/>
                <a:lumMod val="100000"/>
              </a:schemeClr>
            </a:gs>
          </a:gsLst>
          <a:lin ang="5400000" scaled="1"/>
        </a:gradFill>
        <a:ln w="12700" cap="flat" cmpd="sng" algn="ctr">
          <a:solidFill>
            <a:schemeClr val="accent3">
              <a:hueOff val="578184"/>
              <a:satOff val="49648"/>
              <a:lumOff val="-31177"/>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C56C5A03-A951-884D-BF97-46DD7F256EC9}">
      <dsp:nvSpPr>
        <dsp:cNvPr id="0" name=""/>
        <dsp:cNvSpPr/>
      </dsp:nvSpPr>
      <dsp:spPr>
        <a:xfrm>
          <a:off x="4839207" y="1898846"/>
          <a:ext cx="1278845" cy="1120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Partner</a:t>
          </a:r>
        </a:p>
      </dsp:txBody>
      <dsp:txXfrm>
        <a:off x="4839207" y="1898846"/>
        <a:ext cx="1278845" cy="1120982"/>
      </dsp:txXfrm>
    </dsp:sp>
    <dsp:sp modelId="{68F5CBE0-0FB0-B946-86D4-A21555E51CF5}">
      <dsp:nvSpPr>
        <dsp:cNvPr id="0" name=""/>
        <dsp:cNvSpPr/>
      </dsp:nvSpPr>
      <dsp:spPr>
        <a:xfrm>
          <a:off x="5876761" y="1371325"/>
          <a:ext cx="241291" cy="241291"/>
        </a:xfrm>
        <a:prstGeom prst="triangle">
          <a:avLst>
            <a:gd name="adj" fmla="val 100000"/>
          </a:avLst>
        </a:prstGeom>
        <a:gradFill rotWithShape="0">
          <a:gsLst>
            <a:gs pos="0">
              <a:schemeClr val="accent3">
                <a:hueOff val="674548"/>
                <a:satOff val="57922"/>
                <a:lumOff val="-36373"/>
                <a:alphaOff val="0"/>
                <a:shade val="40000"/>
                <a:alpha val="100000"/>
                <a:satMod val="150000"/>
                <a:lumMod val="100000"/>
              </a:schemeClr>
            </a:gs>
            <a:gs pos="100000">
              <a:schemeClr val="accent3">
                <a:hueOff val="674548"/>
                <a:satOff val="57922"/>
                <a:lumOff val="-36373"/>
                <a:alphaOff val="0"/>
                <a:tint val="70000"/>
                <a:shade val="100000"/>
                <a:alpha val="100000"/>
                <a:satMod val="200000"/>
                <a:lumMod val="100000"/>
              </a:schemeClr>
            </a:gs>
          </a:gsLst>
          <a:lin ang="5400000" scaled="1"/>
        </a:gradFill>
        <a:ln w="12700" cap="flat" cmpd="sng" algn="ctr">
          <a:solidFill>
            <a:schemeClr val="accent3">
              <a:hueOff val="674548"/>
              <a:satOff val="57922"/>
              <a:lumOff val="-36373"/>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7918E4C3-B3A8-F64F-8147-C2322C9176F8}">
      <dsp:nvSpPr>
        <dsp:cNvPr id="0" name=""/>
        <dsp:cNvSpPr/>
      </dsp:nvSpPr>
      <dsp:spPr>
        <a:xfrm rot="5400000">
          <a:off x="6546865" y="1088213"/>
          <a:ext cx="851287" cy="1416523"/>
        </a:xfrm>
        <a:prstGeom prst="corner">
          <a:avLst>
            <a:gd name="adj1" fmla="val 16120"/>
            <a:gd name="adj2" fmla="val 16110"/>
          </a:avLst>
        </a:prstGeom>
        <a:gradFill rotWithShape="0">
          <a:gsLst>
            <a:gs pos="0">
              <a:schemeClr val="accent3">
                <a:hueOff val="770912"/>
                <a:satOff val="66197"/>
                <a:lumOff val="-41569"/>
                <a:alphaOff val="0"/>
                <a:shade val="40000"/>
                <a:alpha val="100000"/>
                <a:satMod val="150000"/>
                <a:lumMod val="100000"/>
              </a:schemeClr>
            </a:gs>
            <a:gs pos="100000">
              <a:schemeClr val="accent3">
                <a:hueOff val="770912"/>
                <a:satOff val="66197"/>
                <a:lumOff val="-41569"/>
                <a:alphaOff val="0"/>
                <a:tint val="70000"/>
                <a:shade val="100000"/>
                <a:alpha val="100000"/>
                <a:satMod val="200000"/>
                <a:lumMod val="100000"/>
              </a:schemeClr>
            </a:gs>
          </a:gsLst>
          <a:lin ang="5400000" scaled="1"/>
        </a:gradFill>
        <a:ln w="12700" cap="flat" cmpd="sng" algn="ctr">
          <a:solidFill>
            <a:schemeClr val="accent3">
              <a:hueOff val="770912"/>
              <a:satOff val="66197"/>
              <a:lumOff val="-41569"/>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38D6B461-7BD1-0149-91F1-FFF5D8439C3F}">
      <dsp:nvSpPr>
        <dsp:cNvPr id="0" name=""/>
        <dsp:cNvSpPr/>
      </dsp:nvSpPr>
      <dsp:spPr>
        <a:xfrm>
          <a:off x="6404764" y="1511448"/>
          <a:ext cx="1278845" cy="1120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Judge</a:t>
          </a:r>
        </a:p>
      </dsp:txBody>
      <dsp:txXfrm>
        <a:off x="6404764" y="1511448"/>
        <a:ext cx="1278845" cy="11209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CF3C1-CE7B-E340-88D9-F7DE98C1CA91}">
      <dsp:nvSpPr>
        <dsp:cNvPr id="0" name=""/>
        <dsp:cNvSpPr/>
      </dsp:nvSpPr>
      <dsp:spPr>
        <a:xfrm>
          <a:off x="0" y="0"/>
          <a:ext cx="5606626" cy="887185"/>
        </a:xfrm>
        <a:prstGeom prst="roundRect">
          <a:avLst>
            <a:gd name="adj" fmla="val 10000"/>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Explore career options</a:t>
          </a:r>
        </a:p>
      </dsp:txBody>
      <dsp:txXfrm>
        <a:off x="25985" y="25985"/>
        <a:ext cx="4545482" cy="835215"/>
      </dsp:txXfrm>
    </dsp:sp>
    <dsp:sp modelId="{E68A7317-9EFE-424A-BB12-BD9E1998AAD9}">
      <dsp:nvSpPr>
        <dsp:cNvPr id="0" name=""/>
        <dsp:cNvSpPr/>
      </dsp:nvSpPr>
      <dsp:spPr>
        <a:xfrm>
          <a:off x="418676" y="1010406"/>
          <a:ext cx="5606626" cy="887185"/>
        </a:xfrm>
        <a:prstGeom prst="roundRect">
          <a:avLst>
            <a:gd name="adj" fmla="val 10000"/>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Research salaries</a:t>
          </a:r>
        </a:p>
      </dsp:txBody>
      <dsp:txXfrm>
        <a:off x="444661" y="1036391"/>
        <a:ext cx="4559308" cy="835215"/>
      </dsp:txXfrm>
    </dsp:sp>
    <dsp:sp modelId="{C4756FED-9012-8E4B-84EB-B2FE9B06A386}">
      <dsp:nvSpPr>
        <dsp:cNvPr id="0" name=""/>
        <dsp:cNvSpPr/>
      </dsp:nvSpPr>
      <dsp:spPr>
        <a:xfrm>
          <a:off x="837353" y="2020812"/>
          <a:ext cx="5606626" cy="887185"/>
        </a:xfrm>
        <a:prstGeom prst="roundRect">
          <a:avLst>
            <a:gd name="adj" fmla="val 10000"/>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Keep in mind your life plan</a:t>
          </a:r>
        </a:p>
      </dsp:txBody>
      <dsp:txXfrm>
        <a:off x="863338" y="2046797"/>
        <a:ext cx="4559308" cy="835215"/>
      </dsp:txXfrm>
    </dsp:sp>
    <dsp:sp modelId="{2540F0EA-B777-0C46-A781-333199395E10}">
      <dsp:nvSpPr>
        <dsp:cNvPr id="0" name=""/>
        <dsp:cNvSpPr/>
      </dsp:nvSpPr>
      <dsp:spPr>
        <a:xfrm>
          <a:off x="1256029" y="3031218"/>
          <a:ext cx="5606626" cy="887185"/>
        </a:xfrm>
        <a:prstGeom prst="roundRect">
          <a:avLst>
            <a:gd name="adj" fmla="val 10000"/>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Determine education path</a:t>
          </a:r>
        </a:p>
      </dsp:txBody>
      <dsp:txXfrm>
        <a:off x="1282014" y="3057203"/>
        <a:ext cx="4559308" cy="835215"/>
      </dsp:txXfrm>
    </dsp:sp>
    <dsp:sp modelId="{49466353-557E-C14E-B3DA-7F95D15BAC3E}">
      <dsp:nvSpPr>
        <dsp:cNvPr id="0" name=""/>
        <dsp:cNvSpPr/>
      </dsp:nvSpPr>
      <dsp:spPr>
        <a:xfrm>
          <a:off x="1674706" y="4041624"/>
          <a:ext cx="5606626" cy="887185"/>
        </a:xfrm>
        <a:prstGeom prst="roundRect">
          <a:avLst>
            <a:gd name="adj" fmla="val 10000"/>
          </a:avLst>
        </a:prstGeom>
        <a:gradFill rotWithShape="0">
          <a:gsLst>
            <a:gs pos="0">
              <a:schemeClr val="accent6">
                <a:hueOff val="0"/>
                <a:satOff val="0"/>
                <a:lumOff val="0"/>
                <a:alphaOff val="0"/>
                <a:shade val="40000"/>
                <a:alpha val="100000"/>
                <a:satMod val="150000"/>
                <a:lumMod val="100000"/>
              </a:schemeClr>
            </a:gs>
            <a:gs pos="100000">
              <a:schemeClr val="accent6">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Research schools</a:t>
          </a:r>
        </a:p>
      </dsp:txBody>
      <dsp:txXfrm>
        <a:off x="1700691" y="4067609"/>
        <a:ext cx="4559308" cy="835215"/>
      </dsp:txXfrm>
    </dsp:sp>
    <dsp:sp modelId="{C02E55F6-CE31-4A45-9A44-CB6417685C48}">
      <dsp:nvSpPr>
        <dsp:cNvPr id="0" name=""/>
        <dsp:cNvSpPr/>
      </dsp:nvSpPr>
      <dsp:spPr>
        <a:xfrm>
          <a:off x="5029955" y="648138"/>
          <a:ext cx="576670" cy="576670"/>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159706" y="648138"/>
        <a:ext cx="317168" cy="433944"/>
      </dsp:txXfrm>
    </dsp:sp>
    <dsp:sp modelId="{8EE41AB5-6351-5743-9A3B-467198E2F6E0}">
      <dsp:nvSpPr>
        <dsp:cNvPr id="0" name=""/>
        <dsp:cNvSpPr/>
      </dsp:nvSpPr>
      <dsp:spPr>
        <a:xfrm>
          <a:off x="5448632" y="1658544"/>
          <a:ext cx="576670" cy="576670"/>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578383" y="1658544"/>
        <a:ext cx="317168" cy="433944"/>
      </dsp:txXfrm>
    </dsp:sp>
    <dsp:sp modelId="{271BE8C4-D3DE-A94E-914C-B316A1334F43}">
      <dsp:nvSpPr>
        <dsp:cNvPr id="0" name=""/>
        <dsp:cNvSpPr/>
      </dsp:nvSpPr>
      <dsp:spPr>
        <a:xfrm>
          <a:off x="5867308" y="2654164"/>
          <a:ext cx="576670" cy="576670"/>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997059" y="2654164"/>
        <a:ext cx="317168" cy="433944"/>
      </dsp:txXfrm>
    </dsp:sp>
    <dsp:sp modelId="{C6865E96-3F31-D94A-B68D-6E723AF918F9}">
      <dsp:nvSpPr>
        <dsp:cNvPr id="0" name=""/>
        <dsp:cNvSpPr/>
      </dsp:nvSpPr>
      <dsp:spPr>
        <a:xfrm>
          <a:off x="6285985" y="3674427"/>
          <a:ext cx="576670" cy="576670"/>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415736" y="3674427"/>
        <a:ext cx="317168" cy="43394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20F7D3-1B7E-8349-9024-A82FE55A0BC8}" type="datetimeFigureOut">
              <a:rPr lang="en-US" smtClean="0"/>
              <a:t>12/30/2020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26362D-5123-1A4E-B228-B2B6292A3FE2}" type="slidenum">
              <a:rPr lang="en-US" smtClean="0"/>
              <a:t>‹#›</a:t>
            </a:fld>
            <a:endParaRPr lang="en-US"/>
          </a:p>
        </p:txBody>
      </p:sp>
    </p:spTree>
    <p:extLst>
      <p:ext uri="{BB962C8B-B14F-4D97-AF65-F5344CB8AC3E}">
        <p14:creationId xmlns:p14="http://schemas.microsoft.com/office/powerpoint/2010/main" val="42296959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D57A72-F0EB-C246-980C-1D1EEE6C7682}" type="datetimeFigureOut">
              <a:rPr lang="en-US" smtClean="0"/>
              <a:t>12/30/2020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72C734-0943-1A4F-8BB1-4F7A0C526D35}" type="slidenum">
              <a:rPr lang="en-US" smtClean="0"/>
              <a:t>‹#›</a:t>
            </a:fld>
            <a:endParaRPr lang="en-US"/>
          </a:p>
        </p:txBody>
      </p:sp>
    </p:spTree>
    <p:extLst>
      <p:ext uri="{BB962C8B-B14F-4D97-AF65-F5344CB8AC3E}">
        <p14:creationId xmlns:p14="http://schemas.microsoft.com/office/powerpoint/2010/main" val="4468087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2C734-0943-1A4F-8BB1-4F7A0C526D35}" type="slidenum">
              <a:rPr lang="en-US" smtClean="0"/>
              <a:t>1</a:t>
            </a:fld>
            <a:endParaRPr lang="en-US"/>
          </a:p>
        </p:txBody>
      </p:sp>
    </p:spTree>
    <p:extLst>
      <p:ext uri="{BB962C8B-B14F-4D97-AF65-F5344CB8AC3E}">
        <p14:creationId xmlns:p14="http://schemas.microsoft.com/office/powerpoint/2010/main" val="2173496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www.ACTProfile.org</a:t>
            </a:r>
            <a:r>
              <a:rPr lang="en-US" dirty="0"/>
              <a:t> is</a:t>
            </a:r>
            <a:r>
              <a:rPr lang="en-US" baseline="0" dirty="0"/>
              <a:t> a great resource to explore career, positions, and school majors.  </a:t>
            </a:r>
          </a:p>
          <a:p>
            <a:endParaRPr lang="en-US" baseline="0" dirty="0"/>
          </a:p>
          <a:p>
            <a:r>
              <a:rPr lang="en-US" baseline="0" dirty="0"/>
              <a:t>It is well worth the few minutes it takes to do a couple of career assessments. The program will take your answers from the assessment and create a career map that outlines career suggestions.  </a:t>
            </a:r>
          </a:p>
          <a:p>
            <a:endParaRPr lang="en-US" dirty="0"/>
          </a:p>
          <a:p>
            <a:r>
              <a:rPr lang="en-US" baseline="0" dirty="0"/>
              <a:t>From this map you can click on the letters to explore positions within the suggested areas.  </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10</a:t>
            </a:fld>
            <a:endParaRPr lang="en-US"/>
          </a:p>
        </p:txBody>
      </p:sp>
    </p:spTree>
    <p:extLst>
      <p:ext uri="{BB962C8B-B14F-4D97-AF65-F5344CB8AC3E}">
        <p14:creationId xmlns:p14="http://schemas.microsoft.com/office/powerpoint/2010/main" val="814504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this</a:t>
            </a:r>
            <a:r>
              <a:rPr lang="en-US" baseline="0" dirty="0"/>
              <a:t> point students have viewed school as “their job.”  </a:t>
            </a:r>
          </a:p>
          <a:p>
            <a:endParaRPr lang="en-US" baseline="0" dirty="0"/>
          </a:p>
          <a:p>
            <a:r>
              <a:rPr lang="en-US" baseline="0" dirty="0"/>
              <a:t>Once students are enrolled in post secondary education their focus should shift to viewing education as a tool to achieve their desired profession. School becomes a means to an end – their career.</a:t>
            </a:r>
          </a:p>
          <a:p>
            <a:endParaRPr lang="en-US" baseline="0" dirty="0"/>
          </a:p>
          <a:p>
            <a:r>
              <a:rPr lang="en-US" baseline="0" dirty="0"/>
              <a:t>The options for choosing post secondary education are infinite and decisions about those choices can be difficult to make.   </a:t>
            </a:r>
          </a:p>
          <a:p>
            <a:endParaRPr lang="en-US" baseline="0" dirty="0"/>
          </a:p>
          <a:p>
            <a:r>
              <a:rPr lang="en-US" baseline="0" dirty="0"/>
              <a:t>Students will need to have a strong idea of what they want to do as a profession in order to determine the right education path.  </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11</a:t>
            </a:fld>
            <a:endParaRPr lang="en-US"/>
          </a:p>
        </p:txBody>
      </p:sp>
    </p:spTree>
    <p:extLst>
      <p:ext uri="{BB962C8B-B14F-4D97-AF65-F5344CB8AC3E}">
        <p14:creationId xmlns:p14="http://schemas.microsoft.com/office/powerpoint/2010/main" val="332237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career areas identified by the</a:t>
            </a:r>
            <a:r>
              <a:rPr lang="en-US" baseline="0" dirty="0"/>
              <a:t> assessments on the career map, the program offers information on education majors and possible degrees you could pursue. </a:t>
            </a:r>
          </a:p>
          <a:p>
            <a:endParaRPr lang="en-US" baseline="0" dirty="0"/>
          </a:p>
          <a:p>
            <a:r>
              <a:rPr lang="en-US" baseline="0" dirty="0"/>
              <a:t>Even though you may show a preference for a specific area, don’t feel like you have to focus all of your studies in one area.  Taking courses outside of your major will help you to have a broader knowledge base.  </a:t>
            </a:r>
          </a:p>
          <a:p>
            <a:endParaRPr lang="en-US" baseline="0" dirty="0"/>
          </a:p>
          <a:p>
            <a:r>
              <a:rPr lang="en-US" baseline="0" dirty="0"/>
              <a:t>Understand that as you start to work through your coursework a little variety may reveal that you want to change your career and/or major.</a:t>
            </a:r>
          </a:p>
          <a:p>
            <a:endParaRPr lang="en-US" baseline="0" dirty="0"/>
          </a:p>
          <a:p>
            <a:r>
              <a:rPr lang="en-US" baseline="0" dirty="0"/>
              <a:t>The example above shows that Business, Community Service and Education align with this individual’s interests.  If you click on “Community Service” a bar will pop up showing the degree options for this area.  </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12</a:t>
            </a:fld>
            <a:endParaRPr lang="en-US"/>
          </a:p>
        </p:txBody>
      </p:sp>
    </p:spTree>
    <p:extLst>
      <p:ext uri="{BB962C8B-B14F-4D97-AF65-F5344CB8AC3E}">
        <p14:creationId xmlns:p14="http://schemas.microsoft.com/office/powerpoint/2010/main" val="316622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the Timeline Activity to students.  Allow them some time to choose the milestones they wish to achieve and at what age in their life they expect to reach it.  When they have finished</a:t>
            </a:r>
            <a:r>
              <a:rPr lang="en-US" baseline="0" dirty="0"/>
              <a:t> this, ask them to</a:t>
            </a:r>
            <a:r>
              <a:rPr lang="en-US" dirty="0"/>
              <a:t> flip the page over and fill in the milestones by decade.  </a:t>
            </a:r>
          </a:p>
          <a:p>
            <a:endParaRPr lang="en-US" dirty="0"/>
          </a:p>
          <a:p>
            <a:r>
              <a:rPr lang="en-US" dirty="0"/>
              <a:t>Lead students through a discussion on what they found.  Usually we find that when we are in our 20s and 30s we have the most happening in our lives (getting married, having children, buying a house), but it’s also the point in our life when we are making the least amount of money.  </a:t>
            </a:r>
          </a:p>
        </p:txBody>
      </p:sp>
      <p:sp>
        <p:nvSpPr>
          <p:cNvPr id="4" name="Slide Number Placeholder 3"/>
          <p:cNvSpPr>
            <a:spLocks noGrp="1"/>
          </p:cNvSpPr>
          <p:nvPr>
            <p:ph type="sldNum" sz="quarter" idx="10"/>
          </p:nvPr>
        </p:nvSpPr>
        <p:spPr/>
        <p:txBody>
          <a:bodyPr/>
          <a:lstStyle/>
          <a:p>
            <a:fld id="{DA72C734-0943-1A4F-8BB1-4F7A0C526D35}" type="slidenum">
              <a:rPr lang="en-US" smtClean="0"/>
              <a:t>13</a:t>
            </a:fld>
            <a:endParaRPr lang="en-US"/>
          </a:p>
        </p:txBody>
      </p:sp>
    </p:spTree>
    <p:extLst>
      <p:ext uri="{BB962C8B-B14F-4D97-AF65-F5344CB8AC3E}">
        <p14:creationId xmlns:p14="http://schemas.microsoft.com/office/powerpoint/2010/main" val="424971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work to live or live to work?” Some view work as a necessity to make money to support their lives.  Others absolutely love their jobs and could not imagine life without working.  </a:t>
            </a:r>
          </a:p>
          <a:p>
            <a:endParaRPr lang="en-US" dirty="0"/>
          </a:p>
          <a:p>
            <a:r>
              <a:rPr lang="en-US" dirty="0"/>
              <a:t>Ensuring a proper balance in your personal and professional life is imperative to live a successful life.  </a:t>
            </a:r>
          </a:p>
          <a:p>
            <a:endParaRPr lang="en-US" dirty="0"/>
          </a:p>
          <a:p>
            <a:r>
              <a:rPr lang="en-US" i="1" dirty="0"/>
              <a:t>“Do you want to get married? Or stay single?”</a:t>
            </a:r>
          </a:p>
          <a:p>
            <a:r>
              <a:rPr lang="en-US" i="1" dirty="0"/>
              <a:t>“Will you want a big family? Or just</a:t>
            </a:r>
            <a:r>
              <a:rPr lang="en-US" i="1" baseline="0" dirty="0"/>
              <a:t> one child?</a:t>
            </a:r>
            <a:r>
              <a:rPr lang="en-US" i="1" dirty="0"/>
              <a:t>”</a:t>
            </a:r>
          </a:p>
          <a:p>
            <a:r>
              <a:rPr lang="en-US" i="1" dirty="0"/>
              <a:t>“How much leisure</a:t>
            </a:r>
            <a:r>
              <a:rPr lang="en-US" i="1" baseline="0" dirty="0"/>
              <a:t> time do you want? </a:t>
            </a:r>
            <a:r>
              <a:rPr lang="en-US" i="1" dirty="0"/>
              <a:t>Do you want time for your hobbies or travel?”</a:t>
            </a:r>
          </a:p>
          <a:p>
            <a:r>
              <a:rPr lang="en-US" i="1" dirty="0"/>
              <a:t>“Do you want a job that you can throw yourself into?”</a:t>
            </a:r>
          </a:p>
          <a:p>
            <a:r>
              <a:rPr lang="en-US" i="1" dirty="0"/>
              <a:t>“Do you want to make a lot of money? Or is money a lower priority on your list of life goals?”</a:t>
            </a:r>
          </a:p>
        </p:txBody>
      </p:sp>
      <p:sp>
        <p:nvSpPr>
          <p:cNvPr id="4" name="Slide Number Placeholder 3"/>
          <p:cNvSpPr>
            <a:spLocks noGrp="1"/>
          </p:cNvSpPr>
          <p:nvPr>
            <p:ph type="sldNum" sz="quarter" idx="10"/>
          </p:nvPr>
        </p:nvSpPr>
        <p:spPr/>
        <p:txBody>
          <a:bodyPr/>
          <a:lstStyle/>
          <a:p>
            <a:fld id="{DA72C734-0943-1A4F-8BB1-4F7A0C526D35}" type="slidenum">
              <a:rPr lang="en-US" smtClean="0"/>
              <a:t>14</a:t>
            </a:fld>
            <a:endParaRPr lang="en-US"/>
          </a:p>
        </p:txBody>
      </p:sp>
    </p:spTree>
    <p:extLst>
      <p:ext uri="{BB962C8B-B14F-4D97-AF65-F5344CB8AC3E}">
        <p14:creationId xmlns:p14="http://schemas.microsoft.com/office/powerpoint/2010/main" val="257535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make</a:t>
            </a:r>
            <a:r>
              <a:rPr lang="en-US" baseline="0" dirty="0"/>
              <a:t> sure that the career we want is also going to provide the lifestyle we envision.  </a:t>
            </a:r>
          </a:p>
          <a:p>
            <a:endParaRPr lang="en-US" baseline="0" dirty="0"/>
          </a:p>
          <a:p>
            <a:r>
              <a:rPr lang="en-US" baseline="0" dirty="0"/>
              <a:t>The example above shows the marketplace wages for a social worker in Oregon.  </a:t>
            </a:r>
          </a:p>
          <a:p>
            <a:endParaRPr lang="en-US" baseline="0" dirty="0"/>
          </a:p>
          <a:p>
            <a:r>
              <a:rPr lang="en-US" baseline="0" dirty="0"/>
              <a:t>When entering into a field we must expect that we are going to begin our career at the bottom of</a:t>
            </a:r>
            <a:r>
              <a:rPr lang="en-US" dirty="0"/>
              <a:t> the pay scale</a:t>
            </a:r>
            <a:r>
              <a:rPr lang="en-US" baseline="0" dirty="0"/>
              <a:t>. As our experience and skills increase our salary should increase to reflect our increased value to the organization.  </a:t>
            </a:r>
          </a:p>
          <a:p>
            <a:endParaRPr lang="en-US" baseline="0" dirty="0"/>
          </a:p>
          <a:p>
            <a:r>
              <a:rPr lang="en-US" baseline="0" dirty="0"/>
              <a:t>Though $30,000 or $40,000 may seem like a lot now, it is not going to provide for a high-end lifestyle.  Living expenses quickly eat up our salaries.  </a:t>
            </a:r>
          </a:p>
          <a:p>
            <a:endParaRPr lang="en-US" baseline="0" dirty="0"/>
          </a:p>
          <a:p>
            <a:r>
              <a:rPr lang="en-US" baseline="0" dirty="0"/>
              <a:t>In addition to employment statistics, the Bureau of Labor and Statistics also provides great information about the demand for the field or career you may consider.  The more in-demand the position, the easier it is to find a job.  </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15</a:t>
            </a:fld>
            <a:endParaRPr lang="en-US"/>
          </a:p>
        </p:txBody>
      </p:sp>
    </p:spTree>
    <p:extLst>
      <p:ext uri="{BB962C8B-B14F-4D97-AF65-F5344CB8AC3E}">
        <p14:creationId xmlns:p14="http://schemas.microsoft.com/office/powerpoint/2010/main" val="87648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a:t>
            </a:r>
            <a:r>
              <a:rPr lang="en-US" baseline="0" dirty="0"/>
              <a:t> want to ensure that you understand the level of salary your desired position offers in the marketplace and determine if it will meet your expectations.  It is important to have a realistic view of how much your desired lifestyle is going to require in terms of earnings and compensation.  Other factors also impact your living expenses. Consider this: Will you be married?  Will you have children? Will you have student loans to pay?  </a:t>
            </a:r>
          </a:p>
          <a:p>
            <a:endParaRPr lang="en-US" baseline="0" dirty="0"/>
          </a:p>
          <a:p>
            <a:r>
              <a:rPr lang="en-US" baseline="0" dirty="0"/>
              <a:t>Education is an investment in your future earning potential.  The cost of education can vary significantly and you want to be certain that you are not investing more in your education than necessary.</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16</a:t>
            </a:fld>
            <a:endParaRPr lang="en-US"/>
          </a:p>
        </p:txBody>
      </p:sp>
    </p:spTree>
    <p:extLst>
      <p:ext uri="{BB962C8B-B14F-4D97-AF65-F5344CB8AC3E}">
        <p14:creationId xmlns:p14="http://schemas.microsoft.com/office/powerpoint/2010/main" val="775514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understand that you are likely</a:t>
            </a:r>
            <a:r>
              <a:rPr lang="en-US" baseline="0" dirty="0"/>
              <a:t> not to start your first job after school in your ideal career. You may also find that once you are working in the field, you are not satisfied and want to make a job or career change.  </a:t>
            </a:r>
          </a:p>
          <a:p>
            <a:endParaRPr lang="en-US" baseline="0" dirty="0"/>
          </a:p>
          <a:p>
            <a:r>
              <a:rPr lang="en-US" baseline="0" dirty="0"/>
              <a:t>One aspect of careers that is important to understand is the level of growth opportunity within the industry. The example above shows the growth opportunities for someone interest in pursuing a career in law.  </a:t>
            </a:r>
          </a:p>
          <a:p>
            <a:endParaRPr lang="en-US" baseline="0" dirty="0"/>
          </a:p>
          <a:p>
            <a:r>
              <a:rPr lang="en-US" baseline="0" dirty="0"/>
              <a:t>For example, you may want to be an attorney.  You will likely need to work your way up and gain experience in lower level positions before you are ready for higher level positions. After you have experience as an attorney, you may find you are interested in becoming a partner in your firm or even consider the possibility of becoming a judge.  </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17</a:t>
            </a:fld>
            <a:endParaRPr lang="en-US"/>
          </a:p>
        </p:txBody>
      </p:sp>
    </p:spTree>
    <p:extLst>
      <p:ext uri="{BB962C8B-B14F-4D97-AF65-F5344CB8AC3E}">
        <p14:creationId xmlns:p14="http://schemas.microsoft.com/office/powerpoint/2010/main" val="330827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been</a:t>
            </a:r>
            <a:r>
              <a:rPr lang="en-US" baseline="0" dirty="0"/>
              <a:t> introduced to some tools to help determine your possible career and the salary it will likely pay.</a:t>
            </a:r>
          </a:p>
          <a:p>
            <a:endParaRPr lang="en-US" baseline="0" dirty="0"/>
          </a:p>
          <a:p>
            <a:r>
              <a:rPr lang="en-US" baseline="0" dirty="0"/>
              <a:t>You’ve explored the different positions in the field and the career ladder in that field. </a:t>
            </a:r>
          </a:p>
          <a:p>
            <a:endParaRPr lang="en-US" baseline="0" dirty="0"/>
          </a:p>
          <a:p>
            <a:r>
              <a:rPr lang="en-US" baseline="0" dirty="0"/>
              <a:t>You understand the education you need in order to enter the field.  </a:t>
            </a:r>
          </a:p>
          <a:p>
            <a:endParaRPr lang="en-US" baseline="0" dirty="0"/>
          </a:p>
          <a:p>
            <a:r>
              <a:rPr lang="en-US" baseline="0" dirty="0"/>
              <a:t>Now you have to determine the right school to attend.  </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18</a:t>
            </a:fld>
            <a:endParaRPr lang="en-US"/>
          </a:p>
        </p:txBody>
      </p:sp>
    </p:spTree>
    <p:extLst>
      <p:ext uri="{BB962C8B-B14F-4D97-AF65-F5344CB8AC3E}">
        <p14:creationId xmlns:p14="http://schemas.microsoft.com/office/powerpoint/2010/main" val="152195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Does school prestige matter? </a:t>
            </a:r>
            <a:r>
              <a:rPr lang="en-US" dirty="0"/>
              <a:t>It’s important to</a:t>
            </a:r>
            <a:r>
              <a:rPr lang="en-US" baseline="0" dirty="0"/>
              <a:t> consider the impact of attending a highly prestigious school will have on your career. For some careers a prestigious school has a low impact, but for others a well-known school can provide a boost to your career.</a:t>
            </a:r>
          </a:p>
          <a:p>
            <a:endParaRPr lang="en-US" b="1" baseline="0" dirty="0"/>
          </a:p>
          <a:p>
            <a:r>
              <a:rPr lang="en-US" b="1" baseline="0" dirty="0"/>
              <a:t>What schools have strong programs in your field? </a:t>
            </a:r>
            <a:r>
              <a:rPr lang="en-US" b="0" baseline="0" dirty="0"/>
              <a:t>Most schools offer degrees in a wide variety of subject areas.  Even so, it’s important to understand that many schools specialize in a particular field.  You have to weigh how the marketplace values your desired position. Will you be viewed more positively if you have gone to a school that  specializes in your field and has a strong reputation?  For many professions it does not matter, but for some it matters a great deal. The medical and legal professions often place a higher value on a graduate from a prestigious school. </a:t>
            </a:r>
          </a:p>
          <a:p>
            <a:endParaRPr lang="en-US" b="0" baseline="0" dirty="0"/>
          </a:p>
          <a:p>
            <a:r>
              <a:rPr lang="en-US" b="1" baseline="0" dirty="0"/>
              <a:t>How far away do you want to go to attend school? </a:t>
            </a:r>
            <a:r>
              <a:rPr lang="en-US" b="0" baseline="0" dirty="0"/>
              <a:t>College can be an opportunity to “fly from the nest” and have some time for personal discovery.  Even if you know you want to live in the same geographic area after graduation, you may want to consider attending a school farther away from home just for the experience.  If saving on living expenses while attending school has a higher priority, then you may elect to attend a school closer to home.  </a:t>
            </a:r>
            <a:endParaRPr lang="en-US" b="1" dirty="0"/>
          </a:p>
        </p:txBody>
      </p:sp>
      <p:sp>
        <p:nvSpPr>
          <p:cNvPr id="4" name="Slide Number Placeholder 3"/>
          <p:cNvSpPr>
            <a:spLocks noGrp="1"/>
          </p:cNvSpPr>
          <p:nvPr>
            <p:ph type="sldNum" sz="quarter" idx="10"/>
          </p:nvPr>
        </p:nvSpPr>
        <p:spPr/>
        <p:txBody>
          <a:bodyPr/>
          <a:lstStyle/>
          <a:p>
            <a:fld id="{DA72C734-0943-1A4F-8BB1-4F7A0C526D35}" type="slidenum">
              <a:rPr lang="en-US" smtClean="0"/>
              <a:t>19</a:t>
            </a:fld>
            <a:endParaRPr lang="en-US"/>
          </a:p>
        </p:txBody>
      </p:sp>
    </p:spTree>
    <p:extLst>
      <p:ext uri="{BB962C8B-B14F-4D97-AF65-F5344CB8AC3E}">
        <p14:creationId xmlns:p14="http://schemas.microsoft.com/office/powerpoint/2010/main" val="113511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a:t>
            </a:r>
            <a:r>
              <a:rPr lang="en-US" i="1" dirty="0"/>
              <a:t>“What did you want your career to be when you were in elementary school? Middle school? And how about now?”</a:t>
            </a:r>
          </a:p>
          <a:p>
            <a:endParaRPr lang="en-US" dirty="0"/>
          </a:p>
          <a:p>
            <a:r>
              <a:rPr lang="en-US" dirty="0"/>
              <a:t>Ask students </a:t>
            </a:r>
            <a:r>
              <a:rPr lang="en-US" i="1" dirty="0"/>
              <a:t>“Have any of you had the same career aspirations since you were young?”</a:t>
            </a:r>
            <a:r>
              <a:rPr lang="en-US" dirty="0"/>
              <a:t>  Chances are they have changed their minds as they grew older. </a:t>
            </a:r>
          </a:p>
          <a:p>
            <a:endParaRPr lang="en-US" dirty="0"/>
          </a:p>
          <a:p>
            <a:r>
              <a:rPr lang="en-US" dirty="0"/>
              <a:t>Whether you know exactly what you want to do, have no clue or are somewhere in between, this lesson will provide you with some direction.   </a:t>
            </a:r>
          </a:p>
        </p:txBody>
      </p:sp>
      <p:sp>
        <p:nvSpPr>
          <p:cNvPr id="4" name="Slide Number Placeholder 3"/>
          <p:cNvSpPr>
            <a:spLocks noGrp="1"/>
          </p:cNvSpPr>
          <p:nvPr>
            <p:ph type="sldNum" sz="quarter" idx="10"/>
          </p:nvPr>
        </p:nvSpPr>
        <p:spPr/>
        <p:txBody>
          <a:bodyPr/>
          <a:lstStyle/>
          <a:p>
            <a:fld id="{DA72C734-0943-1A4F-8BB1-4F7A0C526D35}" type="slidenum">
              <a:rPr lang="en-US" smtClean="0"/>
              <a:t>2</a:t>
            </a:fld>
            <a:endParaRPr lang="en-US"/>
          </a:p>
        </p:txBody>
      </p:sp>
    </p:spTree>
    <p:extLst>
      <p:ext uri="{BB962C8B-B14F-4D97-AF65-F5344CB8AC3E}">
        <p14:creationId xmlns:p14="http://schemas.microsoft.com/office/powerpoint/2010/main" val="3216503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it’s time to consider next steps:</a:t>
            </a:r>
          </a:p>
          <a:p>
            <a:pPr marL="171450" indent="-171450">
              <a:buFont typeface="Arial"/>
              <a:buChar char="•"/>
            </a:pPr>
            <a:r>
              <a:rPr lang="en-US" baseline="0" dirty="0"/>
              <a:t>Explore career options</a:t>
            </a:r>
          </a:p>
          <a:p>
            <a:pPr marL="171450" indent="-171450">
              <a:buFont typeface="Arial"/>
              <a:buChar char="•"/>
            </a:pPr>
            <a:r>
              <a:rPr lang="en-US" baseline="0" dirty="0"/>
              <a:t>Research salaries</a:t>
            </a:r>
          </a:p>
          <a:p>
            <a:pPr marL="171450" indent="-171450">
              <a:buFont typeface="Arial"/>
              <a:buChar char="•"/>
            </a:pPr>
            <a:r>
              <a:rPr lang="en-US" baseline="0" dirty="0"/>
              <a:t>Keep in mind your life plan</a:t>
            </a:r>
          </a:p>
          <a:p>
            <a:pPr marL="171450" indent="-171450">
              <a:buFont typeface="Arial"/>
              <a:buChar char="•"/>
            </a:pPr>
            <a:r>
              <a:rPr lang="en-US" baseline="0" dirty="0"/>
              <a:t>Determine education path</a:t>
            </a:r>
          </a:p>
          <a:p>
            <a:pPr marL="171450" indent="-171450">
              <a:buFont typeface="Arial"/>
              <a:buChar char="•"/>
            </a:pPr>
            <a:r>
              <a:rPr lang="en-US" baseline="0" dirty="0"/>
              <a:t>Research schools</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20</a:t>
            </a:fld>
            <a:endParaRPr lang="en-US"/>
          </a:p>
        </p:txBody>
      </p:sp>
    </p:spTree>
    <p:extLst>
      <p:ext uri="{BB962C8B-B14F-4D97-AF65-F5344CB8AC3E}">
        <p14:creationId xmlns:p14="http://schemas.microsoft.com/office/powerpoint/2010/main" val="1045075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the beginning of the process of choosing your career and education path.  Here are some final considerations</a:t>
            </a:r>
            <a:r>
              <a:rPr lang="en-US" baseline="0" dirty="0"/>
              <a:t> </a:t>
            </a:r>
            <a:r>
              <a:rPr lang="en-US" dirty="0"/>
              <a:t>and steps you can take right now.  </a:t>
            </a:r>
          </a:p>
        </p:txBody>
      </p:sp>
      <p:sp>
        <p:nvSpPr>
          <p:cNvPr id="4" name="Slide Number Placeholder 3"/>
          <p:cNvSpPr>
            <a:spLocks noGrp="1"/>
          </p:cNvSpPr>
          <p:nvPr>
            <p:ph type="sldNum" sz="quarter" idx="10"/>
          </p:nvPr>
        </p:nvSpPr>
        <p:spPr/>
        <p:txBody>
          <a:bodyPr/>
          <a:lstStyle/>
          <a:p>
            <a:fld id="{DA72C734-0943-1A4F-8BB1-4F7A0C526D35}" type="slidenum">
              <a:rPr lang="en-US" smtClean="0"/>
              <a:t>21</a:t>
            </a:fld>
            <a:endParaRPr lang="en-US"/>
          </a:p>
        </p:txBody>
      </p:sp>
    </p:spTree>
    <p:extLst>
      <p:ext uri="{BB962C8B-B14F-4D97-AF65-F5344CB8AC3E}">
        <p14:creationId xmlns:p14="http://schemas.microsoft.com/office/powerpoint/2010/main" val="2843012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session objectives with students and answer any remaining questions they may have.  </a:t>
            </a:r>
          </a:p>
        </p:txBody>
      </p:sp>
      <p:sp>
        <p:nvSpPr>
          <p:cNvPr id="4" name="Slide Number Placeholder 3"/>
          <p:cNvSpPr>
            <a:spLocks noGrp="1"/>
          </p:cNvSpPr>
          <p:nvPr>
            <p:ph type="sldNum" sz="quarter" idx="10"/>
          </p:nvPr>
        </p:nvSpPr>
        <p:spPr/>
        <p:txBody>
          <a:bodyPr/>
          <a:lstStyle/>
          <a:p>
            <a:fld id="{DA72C734-0943-1A4F-8BB1-4F7A0C526D35}" type="slidenum">
              <a:rPr lang="en-US" smtClean="0"/>
              <a:t>22</a:t>
            </a:fld>
            <a:endParaRPr lang="en-US"/>
          </a:p>
        </p:txBody>
      </p:sp>
    </p:spTree>
    <p:extLst>
      <p:ext uri="{BB962C8B-B14F-4D97-AF65-F5344CB8AC3E}">
        <p14:creationId xmlns:p14="http://schemas.microsoft.com/office/powerpoint/2010/main" val="51625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review the course objectives for the lesson.  </a:t>
            </a:r>
          </a:p>
        </p:txBody>
      </p:sp>
      <p:sp>
        <p:nvSpPr>
          <p:cNvPr id="4" name="Slide Number Placeholder 3"/>
          <p:cNvSpPr>
            <a:spLocks noGrp="1"/>
          </p:cNvSpPr>
          <p:nvPr>
            <p:ph type="sldNum" sz="quarter" idx="10"/>
          </p:nvPr>
        </p:nvSpPr>
        <p:spPr/>
        <p:txBody>
          <a:bodyPr/>
          <a:lstStyle/>
          <a:p>
            <a:fld id="{DA72C734-0943-1A4F-8BB1-4F7A0C526D35}" type="slidenum">
              <a:rPr lang="en-US" smtClean="0"/>
              <a:t>3</a:t>
            </a:fld>
            <a:endParaRPr lang="en-US"/>
          </a:p>
        </p:txBody>
      </p:sp>
    </p:spTree>
    <p:extLst>
      <p:ext uri="{BB962C8B-B14F-4D97-AF65-F5344CB8AC3E}">
        <p14:creationId xmlns:p14="http://schemas.microsoft.com/office/powerpoint/2010/main" val="3317872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be somewhere</a:t>
            </a:r>
            <a:r>
              <a:rPr lang="en-US" baseline="0" dirty="0"/>
              <a:t> along a</a:t>
            </a:r>
            <a:r>
              <a:rPr lang="en-US" dirty="0"/>
              <a:t> spectrum from the end where they have no idea what they want to do, to the</a:t>
            </a:r>
            <a:r>
              <a:rPr lang="en-US" baseline="0" dirty="0"/>
              <a:t> other extreme where they are</a:t>
            </a:r>
            <a:r>
              <a:rPr lang="en-US" dirty="0"/>
              <a:t> very clear</a:t>
            </a:r>
            <a:r>
              <a:rPr lang="en-US" baseline="0" dirty="0"/>
              <a:t> about</a:t>
            </a:r>
            <a:r>
              <a:rPr lang="en-US" dirty="0"/>
              <a:t> what they want to do.  </a:t>
            </a:r>
          </a:p>
          <a:p>
            <a:endParaRPr lang="en-US" dirty="0"/>
          </a:p>
          <a:p>
            <a:r>
              <a:rPr lang="en-US" dirty="0"/>
              <a:t>Let students know that anywhere they are on this spectrum is fine. This lesson will provide some direction and help to clarify their thinking as they pursue their career.  </a:t>
            </a:r>
          </a:p>
        </p:txBody>
      </p:sp>
      <p:sp>
        <p:nvSpPr>
          <p:cNvPr id="4" name="Slide Number Placeholder 3"/>
          <p:cNvSpPr>
            <a:spLocks noGrp="1"/>
          </p:cNvSpPr>
          <p:nvPr>
            <p:ph type="sldNum" sz="quarter" idx="10"/>
          </p:nvPr>
        </p:nvSpPr>
        <p:spPr/>
        <p:txBody>
          <a:bodyPr/>
          <a:lstStyle/>
          <a:p>
            <a:fld id="{DA72C734-0943-1A4F-8BB1-4F7A0C526D35}" type="slidenum">
              <a:rPr lang="en-US" smtClean="0"/>
              <a:t>4</a:t>
            </a:fld>
            <a:endParaRPr lang="en-US"/>
          </a:p>
        </p:txBody>
      </p:sp>
    </p:spTree>
    <p:extLst>
      <p:ext uri="{BB962C8B-B14F-4D97-AF65-F5344CB8AC3E}">
        <p14:creationId xmlns:p14="http://schemas.microsoft.com/office/powerpoint/2010/main" val="60927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a:t>
            </a:r>
          </a:p>
          <a:p>
            <a:r>
              <a:rPr lang="en-US" dirty="0"/>
              <a:t>“</a:t>
            </a:r>
            <a:r>
              <a:rPr lang="en-US" i="1" dirty="0"/>
              <a:t>How many of you know what your ideal career is? Or have</a:t>
            </a:r>
            <a:r>
              <a:rPr lang="en-US" i="1" baseline="0" dirty="0"/>
              <a:t> an idea of an industry in which you want to work?</a:t>
            </a:r>
            <a:r>
              <a:rPr lang="en-US" i="1" dirty="0"/>
              <a:t>”</a:t>
            </a:r>
          </a:p>
          <a:p>
            <a:r>
              <a:rPr lang="en-US" i="1" dirty="0"/>
              <a:t>“What is your ideal career?”</a:t>
            </a:r>
          </a:p>
          <a:p>
            <a:r>
              <a:rPr lang="en-US" i="1" dirty="0"/>
              <a:t>“How did you decide this career was the best for you?”</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5</a:t>
            </a:fld>
            <a:endParaRPr lang="en-US"/>
          </a:p>
        </p:txBody>
      </p:sp>
    </p:spTree>
    <p:extLst>
      <p:ext uri="{BB962C8B-B14F-4D97-AF65-F5344CB8AC3E}">
        <p14:creationId xmlns:p14="http://schemas.microsoft.com/office/powerpoint/2010/main" val="3281210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the the Bureau of Labor</a:t>
            </a:r>
            <a:r>
              <a:rPr lang="en-US" baseline="0" dirty="0"/>
              <a:t> and Statistics the average person will hold 11 jobs from age 18-46.</a:t>
            </a:r>
          </a:p>
          <a:p>
            <a:endParaRPr lang="en-US" baseline="0" dirty="0"/>
          </a:p>
          <a:p>
            <a:r>
              <a:rPr lang="en-US" baseline="0" dirty="0"/>
              <a:t>It’s hard to track how many careers an individual has in their lifetime, but you likely know several people (possibly yourself) who have had multiple careers. People will probably change jobs within an industry and also change industries as they move from job to job. </a:t>
            </a:r>
            <a:endParaRPr lang="en-US" dirty="0"/>
          </a:p>
        </p:txBody>
      </p:sp>
      <p:sp>
        <p:nvSpPr>
          <p:cNvPr id="4" name="Slide Number Placeholder 3"/>
          <p:cNvSpPr>
            <a:spLocks noGrp="1"/>
          </p:cNvSpPr>
          <p:nvPr>
            <p:ph type="sldNum" sz="quarter" idx="10"/>
          </p:nvPr>
        </p:nvSpPr>
        <p:spPr/>
        <p:txBody>
          <a:bodyPr/>
          <a:lstStyle/>
          <a:p>
            <a:fld id="{DA72C734-0943-1A4F-8BB1-4F7A0C526D35}" type="slidenum">
              <a:rPr lang="en-US" smtClean="0"/>
              <a:t>6</a:t>
            </a:fld>
            <a:endParaRPr lang="en-US"/>
          </a:p>
        </p:txBody>
      </p:sp>
    </p:spTree>
    <p:extLst>
      <p:ext uri="{BB962C8B-B14F-4D97-AF65-F5344CB8AC3E}">
        <p14:creationId xmlns:p14="http://schemas.microsoft.com/office/powerpoint/2010/main" val="152069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a:t>
            </a:r>
          </a:p>
          <a:p>
            <a:r>
              <a:rPr lang="en-US" i="1" dirty="0"/>
              <a:t>“How many of you have no idea what you want to do as a career? It is just fine not knowing what you want to</a:t>
            </a:r>
            <a:r>
              <a:rPr lang="en-US" i="1" baseline="0" dirty="0"/>
              <a:t> do.</a:t>
            </a:r>
            <a:r>
              <a:rPr lang="en-US" i="1" dirty="0"/>
              <a:t>”</a:t>
            </a:r>
          </a:p>
          <a:p>
            <a:r>
              <a:rPr lang="en-US" i="1" dirty="0"/>
              <a:t>“How many of you have an idea of the field or industry you wish to enter?”</a:t>
            </a:r>
          </a:p>
        </p:txBody>
      </p:sp>
      <p:sp>
        <p:nvSpPr>
          <p:cNvPr id="4" name="Slide Number Placeholder 3"/>
          <p:cNvSpPr>
            <a:spLocks noGrp="1"/>
          </p:cNvSpPr>
          <p:nvPr>
            <p:ph type="sldNum" sz="quarter" idx="10"/>
          </p:nvPr>
        </p:nvSpPr>
        <p:spPr/>
        <p:txBody>
          <a:bodyPr/>
          <a:lstStyle/>
          <a:p>
            <a:fld id="{DA72C734-0943-1A4F-8BB1-4F7A0C526D35}" type="slidenum">
              <a:rPr lang="en-US" smtClean="0"/>
              <a:t>7</a:t>
            </a:fld>
            <a:endParaRPr lang="en-US"/>
          </a:p>
        </p:txBody>
      </p:sp>
    </p:spTree>
    <p:extLst>
      <p:ext uri="{BB962C8B-B14F-4D97-AF65-F5344CB8AC3E}">
        <p14:creationId xmlns:p14="http://schemas.microsoft.com/office/powerpoint/2010/main" val="335429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04268"/>
          </a:xfrm>
        </p:spPr>
        <p:txBody>
          <a:bodyPr/>
          <a:lstStyle/>
          <a:p>
            <a:r>
              <a:rPr lang="en-US" b="1" dirty="0"/>
              <a:t>Personal preferences- </a:t>
            </a:r>
            <a:r>
              <a:rPr lang="en-US" dirty="0"/>
              <a:t>Is there a specific geographic location or company where</a:t>
            </a:r>
            <a:r>
              <a:rPr lang="en-US" baseline="0" dirty="0"/>
              <a:t> </a:t>
            </a:r>
            <a:r>
              <a:rPr lang="en-US" dirty="0"/>
              <a:t>you would like to work? Do you know the work schedule you would like to have?  Consider</a:t>
            </a:r>
            <a:r>
              <a:rPr lang="en-US" baseline="0" dirty="0"/>
              <a:t> this - A</a:t>
            </a:r>
            <a:r>
              <a:rPr lang="en-US" dirty="0"/>
              <a:t>re you a 9am-5pm type, a night owl, a morning person?</a:t>
            </a:r>
            <a:endParaRPr lang="en-US" b="1" dirty="0"/>
          </a:p>
          <a:p>
            <a:endParaRPr lang="en-US" b="1" dirty="0"/>
          </a:p>
          <a:p>
            <a:r>
              <a:rPr lang="en-US" b="1" dirty="0"/>
              <a:t>Skills &amp; abilities- </a:t>
            </a:r>
            <a:r>
              <a:rPr lang="en-US" dirty="0"/>
              <a:t>Explore the things you are good at – where you have interest or talent.  Would these skills be beneficial for a specific career?  Don’t worry if you discover that you lack the skills needed for your career. You can always work to develop them.  </a:t>
            </a:r>
            <a:endParaRPr lang="en-US" b="1" dirty="0"/>
          </a:p>
          <a:p>
            <a:endParaRPr lang="en-US" b="1" dirty="0"/>
          </a:p>
          <a:p>
            <a:r>
              <a:rPr lang="en-US" b="1" dirty="0"/>
              <a:t>Interests- </a:t>
            </a:r>
            <a:r>
              <a:rPr lang="en-US" dirty="0"/>
              <a:t>High school provides an opportunity to do a lot of exploring.  Are there courses that interest you?  What other interests do you have outside of school?  </a:t>
            </a:r>
            <a:endParaRPr lang="en-US" b="1" dirty="0"/>
          </a:p>
          <a:p>
            <a:endParaRPr lang="en-US" b="1" dirty="0"/>
          </a:p>
          <a:p>
            <a:r>
              <a:rPr lang="en-US" b="1" dirty="0"/>
              <a:t>External factors- </a:t>
            </a:r>
            <a:r>
              <a:rPr lang="en-US" dirty="0"/>
              <a:t>You have to take into account factors such as the economy or the job market.  Is there a demand for the job you want to pursue?  Is the job located in a particular place? </a:t>
            </a:r>
            <a:endParaRPr lang="en-US" b="1" dirty="0"/>
          </a:p>
          <a:p>
            <a:endParaRPr lang="en-US" b="1" dirty="0"/>
          </a:p>
          <a:p>
            <a:r>
              <a:rPr lang="en-US" b="1" dirty="0"/>
              <a:t>Achievements- </a:t>
            </a:r>
            <a:r>
              <a:rPr lang="en-US" dirty="0"/>
              <a:t>In what personal achievements do you take the most pride? What are the items that you will want</a:t>
            </a:r>
            <a:r>
              <a:rPr lang="en-US" baseline="0" dirty="0"/>
              <a:t> to emphasize</a:t>
            </a:r>
            <a:r>
              <a:rPr lang="en-US" dirty="0"/>
              <a:t> on your resume or college application?</a:t>
            </a:r>
            <a:endParaRPr lang="en-US" b="1" dirty="0"/>
          </a:p>
          <a:p>
            <a:endParaRPr lang="en-US" b="1" dirty="0"/>
          </a:p>
          <a:p>
            <a:r>
              <a:rPr lang="en-US" b="1" dirty="0"/>
              <a:t>Motivations &amp; values-  </a:t>
            </a:r>
            <a:r>
              <a:rPr lang="en-US" dirty="0"/>
              <a:t>What is most important to you? What are your core values?  What drives you?  These are important questions because your chosen career may not align with your core values.</a:t>
            </a:r>
            <a:endParaRPr lang="en-US" b="1" dirty="0"/>
          </a:p>
          <a:p>
            <a:endParaRPr lang="en-US" b="1" dirty="0"/>
          </a:p>
          <a:p>
            <a:r>
              <a:rPr lang="en-US" b="1" dirty="0"/>
              <a:t>Personality-  </a:t>
            </a:r>
            <a:r>
              <a:rPr lang="en-US" dirty="0"/>
              <a:t>How do you get along with others?  What types of personalities do you enjoy most?  Have you taken a personality assessment, like Meyers-Briggs Type Indicator?</a:t>
            </a:r>
            <a:endParaRPr lang="en-US" b="1" dirty="0"/>
          </a:p>
          <a:p>
            <a:endParaRPr lang="en-US" b="1" dirty="0"/>
          </a:p>
          <a:p>
            <a:r>
              <a:rPr lang="en-US" b="1" dirty="0"/>
              <a:t>Knowledge- </a:t>
            </a:r>
            <a:r>
              <a:rPr lang="en-US" dirty="0"/>
              <a:t>What subjects do you find easiest to understand?  Are there areas where you feel you have a strong foundation of knowledge?</a:t>
            </a:r>
            <a:endParaRPr lang="en-US" b="1" dirty="0"/>
          </a:p>
        </p:txBody>
      </p:sp>
      <p:sp>
        <p:nvSpPr>
          <p:cNvPr id="4" name="Slide Number Placeholder 3"/>
          <p:cNvSpPr>
            <a:spLocks noGrp="1"/>
          </p:cNvSpPr>
          <p:nvPr>
            <p:ph type="sldNum" sz="quarter" idx="10"/>
          </p:nvPr>
        </p:nvSpPr>
        <p:spPr/>
        <p:txBody>
          <a:bodyPr/>
          <a:lstStyle/>
          <a:p>
            <a:fld id="{DA72C734-0943-1A4F-8BB1-4F7A0C526D35}" type="slidenum">
              <a:rPr lang="en-US" smtClean="0"/>
              <a:t>8</a:t>
            </a:fld>
            <a:endParaRPr lang="en-US"/>
          </a:p>
        </p:txBody>
      </p:sp>
    </p:spTree>
    <p:extLst>
      <p:ext uri="{BB962C8B-B14F-4D97-AF65-F5344CB8AC3E}">
        <p14:creationId xmlns:p14="http://schemas.microsoft.com/office/powerpoint/2010/main" val="34936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7267" y="4343399"/>
            <a:ext cx="5723465" cy="4341813"/>
          </a:xfrm>
        </p:spPr>
        <p:txBody>
          <a:bodyPr/>
          <a:lstStyle/>
          <a:p>
            <a:r>
              <a:rPr lang="en-US" dirty="0"/>
              <a:t>There are several ways</a:t>
            </a:r>
            <a:r>
              <a:rPr lang="en-US" baseline="0" dirty="0"/>
              <a:t> to explore your interests and determine your career path.  Not</a:t>
            </a:r>
            <a:r>
              <a:rPr lang="en-US" dirty="0"/>
              <a:t> only do these elements help you to choose a career, they may provide you with experience to include on your college application or resume.  </a:t>
            </a:r>
            <a:endParaRPr lang="en-US" baseline="0" dirty="0"/>
          </a:p>
          <a:p>
            <a:endParaRPr lang="en-US" b="1" dirty="0"/>
          </a:p>
          <a:p>
            <a:r>
              <a:rPr lang="en-US" b="1" baseline="0" dirty="0"/>
              <a:t>Career Assessment</a:t>
            </a:r>
            <a:r>
              <a:rPr lang="en-US" baseline="0" dirty="0"/>
              <a:t>- </a:t>
            </a:r>
            <a:r>
              <a:rPr lang="en-US" i="1" baseline="0" dirty="0"/>
              <a:t>“Have you taken a career assessment</a:t>
            </a:r>
            <a:r>
              <a:rPr lang="en-US" i="1" dirty="0"/>
              <a:t> before?”  </a:t>
            </a:r>
            <a:r>
              <a:rPr lang="en-US" i="1" baseline="0" dirty="0"/>
              <a:t>“Did you feel the career aligned with your personality and preferences?” </a:t>
            </a:r>
            <a:r>
              <a:rPr lang="en-US" i="1" dirty="0"/>
              <a:t>“Were any of you surprised by the results?”</a:t>
            </a:r>
            <a:endParaRPr lang="en-US" i="1" baseline="0" dirty="0"/>
          </a:p>
          <a:p>
            <a:endParaRPr lang="en-US" baseline="0" dirty="0"/>
          </a:p>
          <a:p>
            <a:r>
              <a:rPr lang="en-US" b="1" baseline="0" dirty="0"/>
              <a:t>Job Shadowing-  </a:t>
            </a:r>
            <a:r>
              <a:rPr lang="en-US" baseline="0" dirty="0"/>
              <a:t>Some jobs are not all they appear </a:t>
            </a:r>
            <a:r>
              <a:rPr lang="en-US" dirty="0"/>
              <a:t>to be.  Spending time shadowing someone in the field you wish to enter</a:t>
            </a:r>
            <a:r>
              <a:rPr lang="en-US" baseline="0" dirty="0"/>
              <a:t> </a:t>
            </a:r>
            <a:r>
              <a:rPr lang="en-US" dirty="0"/>
              <a:t>is an important step in better understanding what the job entails.  The more people you shadow the better understanding you will have of the career so you can determine if it is right for you.  </a:t>
            </a:r>
            <a:endParaRPr lang="en-US" b="1" baseline="0" dirty="0"/>
          </a:p>
          <a:p>
            <a:endParaRPr lang="en-US" b="1" dirty="0"/>
          </a:p>
          <a:p>
            <a:r>
              <a:rPr lang="en-US" b="1" baseline="0" dirty="0"/>
              <a:t>Network- </a:t>
            </a:r>
            <a:r>
              <a:rPr lang="en-US" baseline="0" dirty="0"/>
              <a:t>It</a:t>
            </a:r>
            <a:r>
              <a:rPr lang="en-US" dirty="0"/>
              <a:t> is never too early to begin building your professional network.  Connecting</a:t>
            </a:r>
            <a:r>
              <a:rPr lang="en-US" baseline="0" dirty="0"/>
              <a:t> with people can put you in touch with hiring managers. </a:t>
            </a:r>
            <a:r>
              <a:rPr lang="en-US" dirty="0"/>
              <a:t>Start collecting business cards, set up a LinkedIn account, join some clubs.  </a:t>
            </a:r>
            <a:endParaRPr lang="en-US" b="1" baseline="0" dirty="0"/>
          </a:p>
          <a:p>
            <a:endParaRPr lang="en-US" b="1" dirty="0"/>
          </a:p>
          <a:p>
            <a:r>
              <a:rPr lang="en-US" b="1" baseline="0" dirty="0"/>
              <a:t>Internships and/or Volunteering- </a:t>
            </a:r>
            <a:r>
              <a:rPr lang="en-US" b="0" baseline="0" dirty="0"/>
              <a:t>T</a:t>
            </a:r>
            <a:r>
              <a:rPr lang="en-US" baseline="0" dirty="0"/>
              <a:t>hese are great ways to develop</a:t>
            </a:r>
            <a:r>
              <a:rPr lang="en-US" dirty="0"/>
              <a:t> higher level skills and gain experience, and you can include them on your resume.  </a:t>
            </a:r>
            <a:endParaRPr lang="en-US" b="1" baseline="0" dirty="0"/>
          </a:p>
          <a:p>
            <a:endParaRPr lang="en-US" b="1" dirty="0"/>
          </a:p>
          <a:p>
            <a:r>
              <a:rPr lang="en-US" b="1" baseline="0" dirty="0"/>
              <a:t>Career Counseling- </a:t>
            </a:r>
            <a:r>
              <a:rPr lang="en-US" baseline="0" dirty="0"/>
              <a:t>There are an infinite</a:t>
            </a:r>
            <a:r>
              <a:rPr lang="en-US" dirty="0"/>
              <a:t> career possibilities.  Career counseling can help you pull together all the aspects that make up “you” and suggest careers you may not have considered.  What if there is need</a:t>
            </a:r>
            <a:r>
              <a:rPr lang="en-US" baseline="0" dirty="0"/>
              <a:t> for the position you would like</a:t>
            </a:r>
            <a:r>
              <a:rPr lang="en-US" dirty="0"/>
              <a:t>, but the positions are not frequently available?</a:t>
            </a:r>
            <a:r>
              <a:rPr lang="en-US" baseline="0" dirty="0"/>
              <a:t> O</a:t>
            </a:r>
            <a:r>
              <a:rPr lang="en-US" dirty="0"/>
              <a:t>r perhaps the position</a:t>
            </a:r>
            <a:r>
              <a:rPr lang="en-US" baseline="0" dirty="0"/>
              <a:t> doesn’t exist</a:t>
            </a:r>
            <a:r>
              <a:rPr lang="en-US" dirty="0"/>
              <a:t>?  Sounds like you might be an entrepreneur.   </a:t>
            </a:r>
            <a:endParaRPr lang="en-US" b="1" baseline="0" dirty="0"/>
          </a:p>
        </p:txBody>
      </p:sp>
      <p:sp>
        <p:nvSpPr>
          <p:cNvPr id="4" name="Slide Number Placeholder 3"/>
          <p:cNvSpPr>
            <a:spLocks noGrp="1"/>
          </p:cNvSpPr>
          <p:nvPr>
            <p:ph type="sldNum" sz="quarter" idx="10"/>
          </p:nvPr>
        </p:nvSpPr>
        <p:spPr/>
        <p:txBody>
          <a:bodyPr/>
          <a:lstStyle/>
          <a:p>
            <a:fld id="{DA72C734-0943-1A4F-8BB1-4F7A0C526D35}" type="slidenum">
              <a:rPr lang="en-US" smtClean="0"/>
              <a:t>9</a:t>
            </a:fld>
            <a:endParaRPr lang="en-US"/>
          </a:p>
        </p:txBody>
      </p:sp>
    </p:spTree>
    <p:extLst>
      <p:ext uri="{BB962C8B-B14F-4D97-AF65-F5344CB8AC3E}">
        <p14:creationId xmlns:p14="http://schemas.microsoft.com/office/powerpoint/2010/main" val="365791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FD2E14D8-99EA-D04D-94A1-B21A43F7D8D1}" type="datetime1">
              <a:rPr lang="en-US" smtClean="0"/>
              <a:t>12/30/2020</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a:t>Copyright © 2014 Financial Beginnings, all rights reserved.</a:t>
            </a: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3EA9E91A-2EF2-8A4C-86B9-EA44A497ECF7}" type="datetime1">
              <a:rPr lang="en-US" smtClean="0"/>
              <a:t>12/30/2020</a:t>
            </a:fld>
            <a:endParaRPr lang="en-US"/>
          </a:p>
        </p:txBody>
      </p:sp>
      <p:sp>
        <p:nvSpPr>
          <p:cNvPr id="6" name="Footer Placeholder 5"/>
          <p:cNvSpPr>
            <a:spLocks noGrp="1"/>
          </p:cNvSpPr>
          <p:nvPr>
            <p:ph type="ftr" sz="quarter" idx="11"/>
          </p:nvPr>
        </p:nvSpPr>
        <p:spPr/>
        <p:txBody>
          <a:bodyPr/>
          <a:lstStyle/>
          <a:p>
            <a:r>
              <a:rPr lang="en-US"/>
              <a:t>Copyright © 2014 Financial Beginnings, all rights reserved.</a:t>
            </a:r>
          </a:p>
        </p:txBody>
      </p:sp>
      <p:sp>
        <p:nvSpPr>
          <p:cNvPr id="7" name="Slide Number Placeholder 6"/>
          <p:cNvSpPr>
            <a:spLocks noGrp="1"/>
          </p:cNvSpPr>
          <p:nvPr>
            <p:ph type="sldNum" sz="quarter" idx="12"/>
          </p:nvPr>
        </p:nvSpPr>
        <p:spPr/>
        <p:txBody>
          <a:bodyPr/>
          <a:lstStyle/>
          <a:p>
            <a:fld id="{5B18523C-FE45-7E41-BBCF-84CB108B039E}"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6007E08-B50B-8940-9F9E-23F9F03E8757}" type="datetime1">
              <a:rPr lang="en-US" smtClean="0"/>
              <a:t>12/30/2020</a:t>
            </a:fld>
            <a:endParaRPr lang="en-US"/>
          </a:p>
        </p:txBody>
      </p:sp>
      <p:sp>
        <p:nvSpPr>
          <p:cNvPr id="4" name="Footer Placeholder 3"/>
          <p:cNvSpPr>
            <a:spLocks noGrp="1"/>
          </p:cNvSpPr>
          <p:nvPr>
            <p:ph type="ftr" sz="quarter" idx="11"/>
          </p:nvPr>
        </p:nvSpPr>
        <p:spPr/>
        <p:txBody>
          <a:bodyPr/>
          <a:lstStyle/>
          <a:p>
            <a:r>
              <a:rPr lang="en-US"/>
              <a:t>Copyright © 2014 Financial Beginnings, all rights reserved.</a:t>
            </a:r>
          </a:p>
        </p:txBody>
      </p:sp>
      <p:sp>
        <p:nvSpPr>
          <p:cNvPr id="5" name="Slide Number Placeholder 4"/>
          <p:cNvSpPr>
            <a:spLocks noGrp="1"/>
          </p:cNvSpPr>
          <p:nvPr>
            <p:ph type="sldNum" sz="quarter" idx="12"/>
          </p:nvPr>
        </p:nvSpPr>
        <p:spPr/>
        <p:txBody>
          <a:bodyPr/>
          <a:lstStyle/>
          <a:p>
            <a:fld id="{5B18523C-FE45-7E41-BBCF-84CB108B039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13C4C950-8ED5-204F-8932-8594F70E4525}" type="datetime1">
              <a:rPr lang="en-US" smtClean="0"/>
              <a:t>12/30/2020</a:t>
            </a:fld>
            <a:endParaRPr lang="en-US"/>
          </a:p>
        </p:txBody>
      </p:sp>
      <p:sp>
        <p:nvSpPr>
          <p:cNvPr id="3" name="Footer Placeholder 2"/>
          <p:cNvSpPr>
            <a:spLocks noGrp="1"/>
          </p:cNvSpPr>
          <p:nvPr>
            <p:ph type="ftr" sz="quarter" idx="11"/>
          </p:nvPr>
        </p:nvSpPr>
        <p:spPr/>
        <p:txBody>
          <a:bodyPr/>
          <a:lstStyle/>
          <a:p>
            <a:r>
              <a:rPr lang="en-US"/>
              <a:t>Copyright © 2014 Financial Beginnings, all rights reserved.</a:t>
            </a:r>
          </a:p>
        </p:txBody>
      </p:sp>
      <p:sp>
        <p:nvSpPr>
          <p:cNvPr id="4" name="Slide Number Placeholder 3"/>
          <p:cNvSpPr>
            <a:spLocks noGrp="1"/>
          </p:cNvSpPr>
          <p:nvPr>
            <p:ph type="sldNum" sz="quarter" idx="12"/>
          </p:nvPr>
        </p:nvSpPr>
        <p:spPr/>
        <p:txBody>
          <a:bodyPr/>
          <a:lstStyle/>
          <a:p>
            <a:fld id="{5B18523C-FE45-7E41-BBCF-84CB108B039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4A856DAD-690A-2841-AC51-46F8020E1D86}" type="datetime1">
              <a:rPr lang="en-US" smtClean="0"/>
              <a:t>12/30/2020</a:t>
            </a:fld>
            <a:endParaRPr lang="en-US"/>
          </a:p>
        </p:txBody>
      </p:sp>
      <p:sp>
        <p:nvSpPr>
          <p:cNvPr id="6" name="Footer Placeholder 5"/>
          <p:cNvSpPr>
            <a:spLocks noGrp="1"/>
          </p:cNvSpPr>
          <p:nvPr>
            <p:ph type="ftr" sz="quarter" idx="11"/>
          </p:nvPr>
        </p:nvSpPr>
        <p:spPr>
          <a:xfrm>
            <a:off x="3859305" y="6423585"/>
            <a:ext cx="3316941" cy="365125"/>
          </a:xfrm>
        </p:spPr>
        <p:txBody>
          <a:bodyPr/>
          <a:lstStyle/>
          <a:p>
            <a:r>
              <a:rPr lang="en-US"/>
              <a:t>Copyright © 2014 Financial Beginnings, all rights reserved.</a:t>
            </a: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40275968-5883-464A-92CD-750513315A97}" type="datetime1">
              <a:rPr lang="en-US" smtClean="0"/>
              <a:t>12/30/2020</a:t>
            </a:fld>
            <a:endParaRPr lang="en-US"/>
          </a:p>
        </p:txBody>
      </p:sp>
      <p:sp>
        <p:nvSpPr>
          <p:cNvPr id="6" name="Footer Placeholder 5"/>
          <p:cNvSpPr>
            <a:spLocks noGrp="1"/>
          </p:cNvSpPr>
          <p:nvPr>
            <p:ph type="ftr" sz="quarter" idx="11"/>
          </p:nvPr>
        </p:nvSpPr>
        <p:spPr>
          <a:xfrm>
            <a:off x="4191000" y="6423585"/>
            <a:ext cx="3005138" cy="365125"/>
          </a:xfrm>
        </p:spPr>
        <p:txBody>
          <a:bodyPr/>
          <a:lstStyle/>
          <a:p>
            <a:r>
              <a:rPr lang="en-US"/>
              <a:t>Copyright © 2014 Financial Beginnings, all rights reserved.</a:t>
            </a:r>
          </a:p>
        </p:txBody>
      </p:sp>
      <p:sp>
        <p:nvSpPr>
          <p:cNvPr id="7" name="Slide Number Placeholder 6"/>
          <p:cNvSpPr>
            <a:spLocks noGrp="1"/>
          </p:cNvSpPr>
          <p:nvPr>
            <p:ph type="sldNum" sz="quarter" idx="12"/>
          </p:nvPr>
        </p:nvSpPr>
        <p:spPr/>
        <p:txBody>
          <a:bodyPr/>
          <a:lstStyle/>
          <a:p>
            <a:fld id="{5B18523C-FE45-7E41-BBCF-84CB108B039E}"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5A5EA-F3A5-A743-937C-8D609A4A7DBF}" type="datetime1">
              <a:rPr lang="en-US" smtClean="0"/>
              <a:t>12/30/2020</a:t>
            </a:fld>
            <a:endParaRPr lang="en-US"/>
          </a:p>
        </p:txBody>
      </p:sp>
      <p:sp>
        <p:nvSpPr>
          <p:cNvPr id="6" name="Footer Placeholder 5"/>
          <p:cNvSpPr>
            <a:spLocks noGrp="1"/>
          </p:cNvSpPr>
          <p:nvPr>
            <p:ph type="ftr" sz="quarter" idx="11"/>
          </p:nvPr>
        </p:nvSpPr>
        <p:spPr/>
        <p:txBody>
          <a:bodyPr/>
          <a:lstStyle/>
          <a:p>
            <a:r>
              <a:rPr lang="en-US"/>
              <a:t>Copyright © 2014 Financial Beginnings, all rights reserved.</a:t>
            </a:r>
          </a:p>
        </p:txBody>
      </p:sp>
      <p:sp>
        <p:nvSpPr>
          <p:cNvPr id="7" name="Slide Number Placeholder 6"/>
          <p:cNvSpPr>
            <a:spLocks noGrp="1"/>
          </p:cNvSpPr>
          <p:nvPr>
            <p:ph type="sldNum" sz="quarter" idx="12"/>
          </p:nvPr>
        </p:nvSpPr>
        <p:spPr/>
        <p:txBody>
          <a:bodyPr/>
          <a:lstStyle/>
          <a:p>
            <a:fld id="{5B18523C-FE45-7E41-BBCF-84CB108B039E}"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FB641365-8698-8242-B54E-CF10021BA6A9}" type="datetime1">
              <a:rPr lang="en-US" smtClean="0"/>
              <a:t>12/30/2020</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r>
              <a:rPr lang="en-US"/>
              <a:t>Copyright © 2014 Financial Beginnings, all rights reserved.</a:t>
            </a:r>
          </a:p>
        </p:txBody>
      </p:sp>
      <p:sp>
        <p:nvSpPr>
          <p:cNvPr id="7" name="Slide Number Placeholder 6"/>
          <p:cNvSpPr>
            <a:spLocks noGrp="1"/>
          </p:cNvSpPr>
          <p:nvPr>
            <p:ph type="sldNum" sz="quarter" idx="12"/>
          </p:nvPr>
        </p:nvSpPr>
        <p:spPr/>
        <p:txBody>
          <a:bodyPr/>
          <a:lstStyle/>
          <a:p>
            <a:fld id="{5B18523C-FE45-7E41-BBCF-84CB108B039E}"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pic>
        <p:nvPicPr>
          <p:cNvPr id="3" name="Picture 2" descr="fb center 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0720" y="2374940"/>
            <a:ext cx="1554480" cy="1884582"/>
          </a:xfrm>
          <a:prstGeom prst="rect">
            <a:avLst/>
          </a:prstGeom>
        </p:spPr>
      </p:pic>
      <p:pic>
        <p:nvPicPr>
          <p:cNvPr id="11" name="Picture 10" descr="Pathways Logo ico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2438" y="4531678"/>
            <a:ext cx="2042160" cy="204216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3FD11B65-B974-2745-8E87-5894D350ABB1}" type="datetime1">
              <a:rPr lang="en-US" smtClean="0"/>
              <a:t>12/30/2020</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r>
              <a:rPr lang="en-US"/>
              <a:t>Copyright © 2014 Financial Beginnings, all rights reserved.</a:t>
            </a:r>
          </a:p>
        </p:txBody>
      </p:sp>
      <p:sp>
        <p:nvSpPr>
          <p:cNvPr id="7" name="Slide Number Placeholder 6"/>
          <p:cNvSpPr>
            <a:spLocks noGrp="1"/>
          </p:cNvSpPr>
          <p:nvPr>
            <p:ph type="sldNum" sz="quarter" idx="12"/>
          </p:nvPr>
        </p:nvSpPr>
        <p:spPr/>
        <p:txBody>
          <a:bodyPr/>
          <a:lstStyle/>
          <a:p>
            <a:fld id="{5B18523C-FE45-7E41-BBCF-84CB108B039E}"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555C94C8-C6EC-5243-947F-4A88E6344F80}" type="datetime1">
              <a:rPr lang="en-US" smtClean="0"/>
              <a:t>12/30/2020</a:t>
            </a:fld>
            <a:endParaRPr lang="en-US"/>
          </a:p>
        </p:txBody>
      </p:sp>
      <p:sp>
        <p:nvSpPr>
          <p:cNvPr id="6" name="Footer Placeholder 5"/>
          <p:cNvSpPr>
            <a:spLocks noGrp="1"/>
          </p:cNvSpPr>
          <p:nvPr>
            <p:ph type="ftr" sz="quarter" idx="11"/>
          </p:nvPr>
        </p:nvSpPr>
        <p:spPr>
          <a:xfrm>
            <a:off x="4191000" y="6423585"/>
            <a:ext cx="3005138" cy="365125"/>
          </a:xfrm>
        </p:spPr>
        <p:txBody>
          <a:bodyPr/>
          <a:lstStyle/>
          <a:p>
            <a:r>
              <a:rPr lang="en-US"/>
              <a:t>Copyright © 2014 Financial Beginnings, all rights reserved.</a:t>
            </a:r>
          </a:p>
        </p:txBody>
      </p:sp>
      <p:sp>
        <p:nvSpPr>
          <p:cNvPr id="7" name="Slide Number Placeholder 6"/>
          <p:cNvSpPr>
            <a:spLocks noGrp="1"/>
          </p:cNvSpPr>
          <p:nvPr>
            <p:ph type="sldNum" sz="quarter" idx="12"/>
          </p:nvPr>
        </p:nvSpPr>
        <p:spPr/>
        <p:txBody>
          <a:bodyPr/>
          <a:lstStyle/>
          <a:p>
            <a:fld id="{5B18523C-FE45-7E41-BBCF-84CB108B039E}"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B8E6AC7-E995-BB44-B479-67E6600E95B1}" type="datetime1">
              <a:rPr lang="en-US" smtClean="0"/>
              <a:t>12/30/2020</a:t>
            </a:fld>
            <a:endParaRPr lang="en-US"/>
          </a:p>
        </p:txBody>
      </p:sp>
      <p:sp>
        <p:nvSpPr>
          <p:cNvPr id="5" name="Footer Placeholder 4"/>
          <p:cNvSpPr>
            <a:spLocks noGrp="1"/>
          </p:cNvSpPr>
          <p:nvPr>
            <p:ph type="ftr" sz="quarter" idx="11"/>
          </p:nvPr>
        </p:nvSpPr>
        <p:spPr/>
        <p:txBody>
          <a:bodyPr/>
          <a:lstStyle/>
          <a:p>
            <a:r>
              <a:rPr lang="en-US"/>
              <a:t>Copyright © 2014 Financial Beginnings, all rights reserved.</a:t>
            </a:r>
          </a:p>
        </p:txBody>
      </p:sp>
      <p:sp>
        <p:nvSpPr>
          <p:cNvPr id="6" name="Slide Number Placeholder 5"/>
          <p:cNvSpPr>
            <a:spLocks noGrp="1"/>
          </p:cNvSpPr>
          <p:nvPr>
            <p:ph type="sldNum" sz="quarter" idx="12"/>
          </p:nvPr>
        </p:nvSpPr>
        <p:spPr/>
        <p:txBody>
          <a:bodyPr/>
          <a:lstStyle/>
          <a:p>
            <a:fld id="{5B18523C-FE45-7E41-BBCF-84CB108B039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10E4025-3366-884A-BC16-3858D40ECDDA}" type="datetime1">
              <a:rPr lang="en-US" smtClean="0"/>
              <a:t>12/30/2020</a:t>
            </a:fld>
            <a:endParaRPr lang="en-US"/>
          </a:p>
        </p:txBody>
      </p:sp>
      <p:sp>
        <p:nvSpPr>
          <p:cNvPr id="5" name="Footer Placeholder 4"/>
          <p:cNvSpPr>
            <a:spLocks noGrp="1"/>
          </p:cNvSpPr>
          <p:nvPr>
            <p:ph type="ftr" sz="quarter" idx="11"/>
          </p:nvPr>
        </p:nvSpPr>
        <p:spPr/>
        <p:txBody>
          <a:bodyPr/>
          <a:lstStyle/>
          <a:p>
            <a:r>
              <a:rPr lang="en-US"/>
              <a:t>Copyright © 2014 Financial Beginnings, all rights reserved.</a:t>
            </a:r>
          </a:p>
        </p:txBody>
      </p:sp>
      <p:sp>
        <p:nvSpPr>
          <p:cNvPr id="6" name="Slide Number Placeholder 5"/>
          <p:cNvSpPr>
            <a:spLocks noGrp="1"/>
          </p:cNvSpPr>
          <p:nvPr>
            <p:ph type="sldNum" sz="quarter" idx="12"/>
          </p:nvPr>
        </p:nvSpPr>
        <p:spPr/>
        <p:txBody>
          <a:bodyPr/>
          <a:lstStyle/>
          <a:p>
            <a:fld id="{5B18523C-FE45-7E41-BBCF-84CB108B039E}"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6EFED8A-3DB1-9847-8AC9-8825F4DFECA9}" type="datetime1">
              <a:rPr lang="en-US" smtClean="0"/>
              <a:t>12/30/2020</a:t>
            </a:fld>
            <a:endParaRPr lang="en-US"/>
          </a:p>
        </p:txBody>
      </p:sp>
      <p:sp>
        <p:nvSpPr>
          <p:cNvPr id="5" name="Footer Placeholder 4"/>
          <p:cNvSpPr>
            <a:spLocks noGrp="1"/>
          </p:cNvSpPr>
          <p:nvPr>
            <p:ph type="ftr" sz="quarter" idx="11"/>
          </p:nvPr>
        </p:nvSpPr>
        <p:spPr/>
        <p:txBody>
          <a:bodyPr/>
          <a:lstStyle/>
          <a:p>
            <a:r>
              <a:rPr lang="en-US"/>
              <a:t>Copyright © 2014 Financial Beginnings, all rights reserved.</a:t>
            </a:r>
          </a:p>
        </p:txBody>
      </p:sp>
      <p:sp>
        <p:nvSpPr>
          <p:cNvPr id="6" name="Slide Number Placeholder 5"/>
          <p:cNvSpPr>
            <a:spLocks noGrp="1"/>
          </p:cNvSpPr>
          <p:nvPr>
            <p:ph type="sldNum" sz="quarter" idx="12"/>
          </p:nvPr>
        </p:nvSpPr>
        <p:spPr/>
        <p:txBody>
          <a:bodyPr/>
          <a:lstStyle/>
          <a:p>
            <a:fld id="{5B18523C-FE45-7E41-BBCF-84CB108B039E}"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12512F9-6639-6C41-9A8A-AD39FA59C3CF}" type="datetime1">
              <a:rPr lang="en-US" smtClean="0"/>
              <a:t>12/30/2020</a:t>
            </a:fld>
            <a:endParaRPr lang="en-US"/>
          </a:p>
        </p:txBody>
      </p:sp>
      <p:sp>
        <p:nvSpPr>
          <p:cNvPr id="5" name="Footer Placeholder 4"/>
          <p:cNvSpPr>
            <a:spLocks noGrp="1"/>
          </p:cNvSpPr>
          <p:nvPr>
            <p:ph type="ftr" sz="quarter" idx="11"/>
          </p:nvPr>
        </p:nvSpPr>
        <p:spPr/>
        <p:txBody>
          <a:bodyPr/>
          <a:lstStyle/>
          <a:p>
            <a:r>
              <a:rPr lang="en-US"/>
              <a:t>Copyright © 2014 Financial Beginnings, all rights reserved.</a:t>
            </a:r>
          </a:p>
        </p:txBody>
      </p:sp>
      <p:sp>
        <p:nvSpPr>
          <p:cNvPr id="6" name="Slide Number Placeholder 5"/>
          <p:cNvSpPr>
            <a:spLocks noGrp="1"/>
          </p:cNvSpPr>
          <p:nvPr>
            <p:ph type="sldNum" sz="quarter" idx="12"/>
          </p:nvPr>
        </p:nvSpPr>
        <p:spPr/>
        <p:txBody>
          <a:bodyPr/>
          <a:lstStyle/>
          <a:p>
            <a:fld id="{5B18523C-FE45-7E41-BBCF-84CB108B039E}"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BB61FA99-87F9-E248-9B70-79E305E81D7E}" type="datetime1">
              <a:rPr lang="en-US" smtClean="0"/>
              <a:t>12/30/2020</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a:t>Copyright © 2014 Financial Beginnings, all rights reserved.</a:t>
            </a: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796EBFE-AA8B-8147-A6FA-36BFA52A22C8}" type="datetime1">
              <a:rPr lang="en-US" smtClean="0"/>
              <a:t>12/30/2020</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r>
              <a:rPr lang="en-US"/>
              <a:t>Copyright © 2014 Financial Beginnings, all rights reserved.</a:t>
            </a:r>
          </a:p>
        </p:txBody>
      </p:sp>
      <p:sp>
        <p:nvSpPr>
          <p:cNvPr id="6" name="Slide Number Placeholder 5"/>
          <p:cNvSpPr>
            <a:spLocks noGrp="1"/>
          </p:cNvSpPr>
          <p:nvPr>
            <p:ph type="sldNum" sz="quarter" idx="12"/>
          </p:nvPr>
        </p:nvSpPr>
        <p:spPr>
          <a:xfrm>
            <a:off x="8305800" y="6248774"/>
            <a:ext cx="554038" cy="365125"/>
          </a:xfrm>
        </p:spPr>
        <p:txBody>
          <a:bodyPr/>
          <a:lstStyle/>
          <a:p>
            <a:fld id="{5B18523C-FE45-7E41-BBCF-84CB108B039E}"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C881CD8-4C2C-254F-8F04-9EC1D8790A9B}" type="datetime1">
              <a:rPr lang="en-US" smtClean="0"/>
              <a:t>12/30/2020</a:t>
            </a:fld>
            <a:endParaRPr lang="en-US"/>
          </a:p>
        </p:txBody>
      </p:sp>
      <p:sp>
        <p:nvSpPr>
          <p:cNvPr id="6" name="Footer Placeholder 5"/>
          <p:cNvSpPr>
            <a:spLocks noGrp="1"/>
          </p:cNvSpPr>
          <p:nvPr>
            <p:ph type="ftr" sz="quarter" idx="11"/>
          </p:nvPr>
        </p:nvSpPr>
        <p:spPr/>
        <p:txBody>
          <a:bodyPr/>
          <a:lstStyle/>
          <a:p>
            <a:r>
              <a:rPr lang="en-US"/>
              <a:t>Copyright © 2014 Financial Beginnings, all rights reserved.</a:t>
            </a:r>
          </a:p>
        </p:txBody>
      </p:sp>
      <p:sp>
        <p:nvSpPr>
          <p:cNvPr id="7" name="Slide Number Placeholder 6"/>
          <p:cNvSpPr>
            <a:spLocks noGrp="1"/>
          </p:cNvSpPr>
          <p:nvPr>
            <p:ph type="sldNum" sz="quarter" idx="12"/>
          </p:nvPr>
        </p:nvSpPr>
        <p:spPr/>
        <p:txBody>
          <a:bodyPr/>
          <a:lstStyle/>
          <a:p>
            <a:fld id="{5B18523C-FE45-7E41-BBCF-84CB108B039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136564F-B0FF-F343-B1DC-C9A515C4642A}" type="datetime1">
              <a:rPr lang="en-US" smtClean="0"/>
              <a:t>12/30/2020</a:t>
            </a:fld>
            <a:endParaRPr lang="en-US"/>
          </a:p>
        </p:txBody>
      </p:sp>
      <p:sp>
        <p:nvSpPr>
          <p:cNvPr id="8" name="Footer Placeholder 7"/>
          <p:cNvSpPr>
            <a:spLocks noGrp="1"/>
          </p:cNvSpPr>
          <p:nvPr>
            <p:ph type="ftr" sz="quarter" idx="11"/>
          </p:nvPr>
        </p:nvSpPr>
        <p:spPr/>
        <p:txBody>
          <a:bodyPr/>
          <a:lstStyle/>
          <a:p>
            <a:r>
              <a:rPr lang="en-US"/>
              <a:t>Copyright © 2014 Financial Beginnings, all rights reserved.</a:t>
            </a:r>
          </a:p>
        </p:txBody>
      </p:sp>
      <p:sp>
        <p:nvSpPr>
          <p:cNvPr id="9" name="Slide Number Placeholder 8"/>
          <p:cNvSpPr>
            <a:spLocks noGrp="1"/>
          </p:cNvSpPr>
          <p:nvPr>
            <p:ph type="sldNum" sz="quarter" idx="12"/>
          </p:nvPr>
        </p:nvSpPr>
        <p:spPr/>
        <p:txBody>
          <a:bodyPr/>
          <a:lstStyle/>
          <a:p>
            <a:fld id="{5B18523C-FE45-7E41-BBCF-84CB108B039E}"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A204CB7C-994B-FB4B-95BA-D5F1BB1128FC}" type="datetime1">
              <a:rPr lang="en-US" smtClean="0"/>
              <a:t>12/30/2020</a:t>
            </a:fld>
            <a:endParaRPr lang="en-US"/>
          </a:p>
        </p:txBody>
      </p:sp>
      <p:sp>
        <p:nvSpPr>
          <p:cNvPr id="6" name="Footer Placeholder 5"/>
          <p:cNvSpPr>
            <a:spLocks noGrp="1"/>
          </p:cNvSpPr>
          <p:nvPr>
            <p:ph type="ftr" sz="quarter" idx="11"/>
          </p:nvPr>
        </p:nvSpPr>
        <p:spPr/>
        <p:txBody>
          <a:bodyPr/>
          <a:lstStyle/>
          <a:p>
            <a:r>
              <a:rPr lang="en-US"/>
              <a:t>Copyright © 2014 Financial Beginnings, all rights reserved.</a:t>
            </a: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5B18523C-FE45-7E41-BBCF-84CB108B039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6221E47-0E2A-2647-808F-A5FD270C6DA8}" type="datetime1">
              <a:rPr lang="en-US" smtClean="0"/>
              <a:t>12/30/2020</a:t>
            </a:fld>
            <a:endParaRPr lang="en-US"/>
          </a:p>
        </p:txBody>
      </p:sp>
      <p:sp>
        <p:nvSpPr>
          <p:cNvPr id="6" name="Footer Placeholder 5"/>
          <p:cNvSpPr>
            <a:spLocks noGrp="1"/>
          </p:cNvSpPr>
          <p:nvPr>
            <p:ph type="ftr" sz="quarter" idx="11"/>
          </p:nvPr>
        </p:nvSpPr>
        <p:spPr/>
        <p:txBody>
          <a:bodyPr/>
          <a:lstStyle/>
          <a:p>
            <a:r>
              <a:rPr lang="en-US"/>
              <a:t>Copyright © 2014 Financial Beginnings, all rights reserved.</a:t>
            </a:r>
          </a:p>
        </p:txBody>
      </p:sp>
      <p:sp>
        <p:nvSpPr>
          <p:cNvPr id="7" name="Slide Number Placeholder 6"/>
          <p:cNvSpPr>
            <a:spLocks noGrp="1"/>
          </p:cNvSpPr>
          <p:nvPr>
            <p:ph type="sldNum" sz="quarter" idx="12"/>
          </p:nvPr>
        </p:nvSpPr>
        <p:spPr/>
        <p:txBody>
          <a:bodyPr/>
          <a:lstStyle/>
          <a:p>
            <a:fld id="{5B18523C-FE45-7E41-BBCF-84CB108B039E}"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371ADD90-604E-9C4A-BE6B-2964F38DB266}" type="datetime1">
              <a:rPr lang="en-US" smtClean="0"/>
              <a:t>12/30/2020</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r>
              <a:rPr lang="en-US"/>
              <a:t>Copyright © 2014 Financial Beginnings, all rights reserved.</a:t>
            </a:r>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5B18523C-FE45-7E41-BBCF-84CB108B03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sldNum="0" hd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hyperlink" Target="http://www.bls.gov/oes/current/oessrcst.htm"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jp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3615" y="4624668"/>
            <a:ext cx="4645585" cy="933450"/>
          </a:xfrm>
        </p:spPr>
        <p:txBody>
          <a:bodyPr>
            <a:normAutofit/>
          </a:bodyPr>
          <a:lstStyle/>
          <a:p>
            <a:pPr algn="r"/>
            <a:r>
              <a:rPr lang="en-US" dirty="0"/>
              <a:t>Career &amp; Education Path</a:t>
            </a:r>
          </a:p>
        </p:txBody>
      </p:sp>
      <p:sp>
        <p:nvSpPr>
          <p:cNvPr id="3" name="Subtitle 2"/>
          <p:cNvSpPr>
            <a:spLocks noGrp="1"/>
          </p:cNvSpPr>
          <p:nvPr>
            <p:ph type="subTitle" idx="1"/>
          </p:nvPr>
        </p:nvSpPr>
        <p:spPr>
          <a:xfrm>
            <a:off x="3942589" y="5562599"/>
            <a:ext cx="4896611" cy="748553"/>
          </a:xfrm>
        </p:spPr>
        <p:txBody>
          <a:bodyPr/>
          <a:lstStyle/>
          <a:p>
            <a:pPr algn="r"/>
            <a:r>
              <a:rPr lang="en-US" dirty="0"/>
              <a:t>A Financial Beginnings Financial Education Program</a:t>
            </a:r>
          </a:p>
        </p:txBody>
      </p:sp>
      <p:pic>
        <p:nvPicPr>
          <p:cNvPr id="4" name="Picture 3" descr="Pathways Logo transparent b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009" y="2067366"/>
            <a:ext cx="2753397" cy="2753397"/>
          </a:xfrm>
          <a:prstGeom prst="rect">
            <a:avLst/>
          </a:prstGeom>
        </p:spPr>
      </p:pic>
      <p:sp>
        <p:nvSpPr>
          <p:cNvPr id="5" name="Footer Placeholder 4"/>
          <p:cNvSpPr>
            <a:spLocks noGrp="1"/>
          </p:cNvSpPr>
          <p:nvPr>
            <p:ph type="ftr" sz="quarter" idx="11"/>
          </p:nvPr>
        </p:nvSpPr>
        <p:spPr/>
        <p:txBody>
          <a:bodyPr/>
          <a:lstStyle/>
          <a:p>
            <a:r>
              <a:rPr lang="en-US"/>
              <a:t>Copyright © 2014 Financial Beginnings, all rights reserved.</a:t>
            </a:r>
          </a:p>
        </p:txBody>
      </p:sp>
      <p:pic>
        <p:nvPicPr>
          <p:cNvPr id="6" name="Picture 5" descr="cf_r_4cp_cl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5268254"/>
            <a:ext cx="3492500" cy="1349208"/>
          </a:xfrm>
          <a:prstGeom prst="rect">
            <a:avLst/>
          </a:prstGeom>
        </p:spPr>
      </p:pic>
      <p:sp>
        <p:nvSpPr>
          <p:cNvPr id="7" name="TextBox 6"/>
          <p:cNvSpPr txBox="1"/>
          <p:nvPr/>
        </p:nvSpPr>
        <p:spPr>
          <a:xfrm>
            <a:off x="1549400" y="5193267"/>
            <a:ext cx="1651151" cy="369332"/>
          </a:xfrm>
          <a:prstGeom prst="rect">
            <a:avLst/>
          </a:prstGeom>
          <a:noFill/>
        </p:spPr>
        <p:txBody>
          <a:bodyPr wrap="none" rtlCol="0">
            <a:spAutoFit/>
          </a:bodyPr>
          <a:lstStyle/>
          <a:p>
            <a:r>
              <a:rPr lang="en-US" b="1" dirty="0">
                <a:latin typeface="News Gothic MT"/>
                <a:cs typeface="News Gothic MT"/>
              </a:rPr>
              <a:t>Presented by</a:t>
            </a:r>
          </a:p>
        </p:txBody>
      </p:sp>
    </p:spTree>
    <p:extLst>
      <p:ext uri="{BB962C8B-B14F-4D97-AF65-F5344CB8AC3E}">
        <p14:creationId xmlns:p14="http://schemas.microsoft.com/office/powerpoint/2010/main" val="4017411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ACTProfile.org</a:t>
            </a:r>
            <a:endParaRPr lang="en-US" dirty="0"/>
          </a:p>
        </p:txBody>
      </p:sp>
      <p:pic>
        <p:nvPicPr>
          <p:cNvPr id="4" name="Picture 3" descr="Screen Shot 2014-03-07 at 1.21.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4" y="1311669"/>
            <a:ext cx="8448888" cy="5257800"/>
          </a:xfrm>
          <a:prstGeom prst="rect">
            <a:avLst/>
          </a:prstGeom>
        </p:spPr>
      </p:pic>
      <p:pic>
        <p:nvPicPr>
          <p:cNvPr id="5" name="Picture 4" descr="Screen Shot 2014-03-07 at 1.24.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162" y="316824"/>
            <a:ext cx="1666137" cy="1283376"/>
          </a:xfrm>
          <a:prstGeom prst="rect">
            <a:avLst/>
          </a:prstGeom>
        </p:spPr>
      </p:pic>
      <p:sp>
        <p:nvSpPr>
          <p:cNvPr id="3" name="Footer Placeholder 2"/>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2978547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your education path</a:t>
            </a:r>
          </a:p>
        </p:txBody>
      </p:sp>
      <p:sp>
        <p:nvSpPr>
          <p:cNvPr id="6" name="Content Placeholder 5"/>
          <p:cNvSpPr>
            <a:spLocks noGrp="1"/>
          </p:cNvSpPr>
          <p:nvPr>
            <p:ph idx="1"/>
          </p:nvPr>
        </p:nvSpPr>
        <p:spPr>
          <a:xfrm>
            <a:off x="498474" y="1314373"/>
            <a:ext cx="7556313" cy="2980529"/>
          </a:xfrm>
        </p:spPr>
        <p:txBody>
          <a:bodyPr/>
          <a:lstStyle/>
          <a:p>
            <a:r>
              <a:rPr lang="en-US" dirty="0"/>
              <a:t>School has been “your job” </a:t>
            </a:r>
          </a:p>
          <a:p>
            <a:r>
              <a:rPr lang="en-US" dirty="0"/>
              <a:t>Shift in mindset</a:t>
            </a:r>
          </a:p>
          <a:p>
            <a:r>
              <a:rPr lang="en-US" dirty="0"/>
              <a:t>Increased options</a:t>
            </a:r>
          </a:p>
          <a:p>
            <a:r>
              <a:rPr lang="en-US" dirty="0"/>
              <a:t>Matching education to desired career</a:t>
            </a:r>
          </a:p>
        </p:txBody>
      </p:sp>
      <p:graphicFrame>
        <p:nvGraphicFramePr>
          <p:cNvPr id="4" name="Diagram 3"/>
          <p:cNvGraphicFramePr/>
          <p:nvPr>
            <p:extLst>
              <p:ext uri="{D42A27DB-BD31-4B8C-83A1-F6EECF244321}">
                <p14:modId xmlns:p14="http://schemas.microsoft.com/office/powerpoint/2010/main" val="1963461659"/>
              </p:ext>
            </p:extLst>
          </p:nvPr>
        </p:nvGraphicFramePr>
        <p:xfrm>
          <a:off x="236260" y="2262902"/>
          <a:ext cx="871208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5"/>
          <p:cNvSpPr txBox="1">
            <a:spLocks/>
          </p:cNvSpPr>
          <p:nvPr/>
        </p:nvSpPr>
        <p:spPr>
          <a:xfrm>
            <a:off x="498474" y="5040688"/>
            <a:ext cx="7556313" cy="2195750"/>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dirty="0"/>
              <a:t>A Pediatrician is going to have to go to medical school</a:t>
            </a:r>
          </a:p>
          <a:p>
            <a:r>
              <a:rPr lang="en-US" dirty="0"/>
              <a:t>An Electrician will need to go to a trade school  </a:t>
            </a:r>
          </a:p>
          <a:p>
            <a:pPr marL="0" indent="0">
              <a:buNone/>
            </a:pPr>
            <a:endParaRPr lang="en-US" dirty="0"/>
          </a:p>
        </p:txBody>
      </p:sp>
      <p:sp>
        <p:nvSpPr>
          <p:cNvPr id="3" name="Footer Placeholder 2"/>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762722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ACTProfile.org</a:t>
            </a:r>
            <a:endParaRPr lang="en-US" dirty="0"/>
          </a:p>
        </p:txBody>
      </p:sp>
      <p:pic>
        <p:nvPicPr>
          <p:cNvPr id="3" name="Picture 2" descr="Screen Shot 2014-03-07 at 1.2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811"/>
            <a:ext cx="7132099" cy="5468360"/>
          </a:xfrm>
          <a:prstGeom prst="rect">
            <a:avLst/>
          </a:prstGeom>
        </p:spPr>
      </p:pic>
      <p:pic>
        <p:nvPicPr>
          <p:cNvPr id="6" name="Picture 5" descr="Screen Shot 2014-03-07 at 1.59.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099" y="218265"/>
            <a:ext cx="1807395" cy="6373906"/>
          </a:xfrm>
          <a:prstGeom prst="rect">
            <a:avLst/>
          </a:prstGeom>
        </p:spPr>
      </p:pic>
      <p:sp>
        <p:nvSpPr>
          <p:cNvPr id="4" name="Footer Placeholder 3"/>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2777890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049" y="1002784"/>
            <a:ext cx="5385951" cy="1162050"/>
          </a:xfrm>
        </p:spPr>
        <p:txBody>
          <a:bodyPr/>
          <a:lstStyle/>
          <a:p>
            <a:r>
              <a:rPr lang="en-US" dirty="0"/>
              <a:t>Your career is just one piece of your future self.</a:t>
            </a:r>
          </a:p>
        </p:txBody>
      </p:sp>
      <p:sp>
        <p:nvSpPr>
          <p:cNvPr id="5" name="Text Placeholder 4"/>
          <p:cNvSpPr>
            <a:spLocks noGrp="1"/>
          </p:cNvSpPr>
          <p:nvPr>
            <p:ph type="body" sz="half" idx="2"/>
          </p:nvPr>
        </p:nvSpPr>
        <p:spPr>
          <a:xfrm>
            <a:off x="379049" y="2164834"/>
            <a:ext cx="6179566" cy="504684"/>
          </a:xfrm>
        </p:spPr>
        <p:txBody>
          <a:bodyPr/>
          <a:lstStyle/>
          <a:p>
            <a:r>
              <a:rPr lang="en-US" dirty="0"/>
              <a:t>Timeline Activity</a:t>
            </a:r>
          </a:p>
        </p:txBody>
      </p:sp>
      <p:sp>
        <p:nvSpPr>
          <p:cNvPr id="2" name="Footer Placeholder 1"/>
          <p:cNvSpPr>
            <a:spLocks noGrp="1"/>
          </p:cNvSpPr>
          <p:nvPr>
            <p:ph type="ftr" sz="quarter" idx="11"/>
          </p:nvPr>
        </p:nvSpPr>
        <p:spPr/>
        <p:txBody>
          <a:bodyPr/>
          <a:lstStyle/>
          <a:p>
            <a:r>
              <a:rPr lang="en-US"/>
              <a:t>Copyright © 2014 Financial Beginnings, all rights reserved.</a:t>
            </a:r>
          </a:p>
        </p:txBody>
      </p:sp>
      <p:pic>
        <p:nvPicPr>
          <p:cNvPr id="3" name="Picture 2" descr="iStock_000016245386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326" y="232914"/>
            <a:ext cx="2923032" cy="6367817"/>
          </a:xfrm>
          <a:prstGeom prst="rect">
            <a:avLst/>
          </a:prstGeom>
        </p:spPr>
      </p:pic>
    </p:spTree>
    <p:extLst>
      <p:ext uri="{BB962C8B-B14F-4D97-AF65-F5344CB8AC3E}">
        <p14:creationId xmlns:p14="http://schemas.microsoft.com/office/powerpoint/2010/main" val="392410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Life’s balancing act</a:t>
            </a:r>
          </a:p>
        </p:txBody>
      </p:sp>
      <p:sp>
        <p:nvSpPr>
          <p:cNvPr id="4" name="Footer Placeholder 3"/>
          <p:cNvSpPr>
            <a:spLocks noGrp="1"/>
          </p:cNvSpPr>
          <p:nvPr>
            <p:ph type="ftr" sz="quarter" idx="11"/>
          </p:nvPr>
        </p:nvSpPr>
        <p:spPr/>
        <p:txBody>
          <a:bodyPr/>
          <a:lstStyle/>
          <a:p>
            <a:r>
              <a:rPr lang="en-US"/>
              <a:t>Copyright © 2014 Financial Beginnings, all rights reserved.</a:t>
            </a:r>
          </a:p>
        </p:txBody>
      </p:sp>
      <p:graphicFrame>
        <p:nvGraphicFramePr>
          <p:cNvPr id="10" name="Diagram 9"/>
          <p:cNvGraphicFramePr/>
          <p:nvPr>
            <p:extLst>
              <p:ext uri="{D42A27DB-BD31-4B8C-83A1-F6EECF244321}">
                <p14:modId xmlns:p14="http://schemas.microsoft.com/office/powerpoint/2010/main" val="3985290387"/>
              </p:ext>
            </p:extLst>
          </p:nvPr>
        </p:nvGraphicFramePr>
        <p:xfrm>
          <a:off x="722181" y="1344828"/>
          <a:ext cx="6897819" cy="4906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441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my career provide the lifestyle I want?</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4" y="1859333"/>
            <a:ext cx="5787774" cy="35768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descr="Screen Shot 2014-03-07 at 2.03.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348" y="1600200"/>
            <a:ext cx="5003800" cy="1244600"/>
          </a:xfrm>
          <a:prstGeom prst="rect">
            <a:avLst/>
          </a:prstGeom>
        </p:spPr>
      </p:pic>
      <p:sp>
        <p:nvSpPr>
          <p:cNvPr id="6" name="Rectangle 5"/>
          <p:cNvSpPr/>
          <p:nvPr/>
        </p:nvSpPr>
        <p:spPr>
          <a:xfrm>
            <a:off x="498474" y="6147531"/>
            <a:ext cx="4483407" cy="369332"/>
          </a:xfrm>
          <a:prstGeom prst="rect">
            <a:avLst/>
          </a:prstGeom>
        </p:spPr>
        <p:txBody>
          <a:bodyPr wrap="none">
            <a:spAutoFit/>
          </a:bodyPr>
          <a:lstStyle/>
          <a:p>
            <a:r>
              <a:rPr lang="en-US" dirty="0">
                <a:hlinkClick r:id="rId5"/>
              </a:rPr>
              <a:t>http://www.bls.gov/oes/current/oessrcst.htm</a:t>
            </a:r>
            <a:endParaRPr lang="en-US" dirty="0"/>
          </a:p>
        </p:txBody>
      </p:sp>
      <p:sp>
        <p:nvSpPr>
          <p:cNvPr id="7" name="TextBox 6"/>
          <p:cNvSpPr txBox="1"/>
          <p:nvPr/>
        </p:nvSpPr>
        <p:spPr>
          <a:xfrm>
            <a:off x="6615280" y="3655579"/>
            <a:ext cx="2172868" cy="2308324"/>
          </a:xfrm>
          <a:prstGeom prst="rect">
            <a:avLst/>
          </a:prstGeom>
          <a:noFill/>
        </p:spPr>
        <p:txBody>
          <a:bodyPr wrap="square" rtlCol="0">
            <a:spAutoFit/>
          </a:bodyPr>
          <a:lstStyle/>
          <a:p>
            <a:pPr marL="285750" indent="-285750">
              <a:buFont typeface="Arial"/>
              <a:buChar char="•"/>
            </a:pPr>
            <a:r>
              <a:rPr lang="en-US" sz="1600" dirty="0"/>
              <a:t>Choose the state you plan to live in.</a:t>
            </a:r>
          </a:p>
          <a:p>
            <a:pPr marL="285750" indent="-285750">
              <a:buFont typeface="Arial"/>
              <a:buChar char="•"/>
            </a:pPr>
            <a:r>
              <a:rPr lang="en-US" sz="1600" dirty="0"/>
              <a:t>Choose desired occupation.</a:t>
            </a:r>
          </a:p>
          <a:p>
            <a:pPr marL="285750" indent="-285750">
              <a:buFont typeface="Arial"/>
              <a:buChar char="•"/>
            </a:pPr>
            <a:r>
              <a:rPr lang="en-US" sz="1600" dirty="0"/>
              <a:t>Review salary averages.</a:t>
            </a:r>
          </a:p>
          <a:p>
            <a:pPr marL="285750" indent="-285750">
              <a:buFont typeface="Arial"/>
              <a:buChar char="•"/>
            </a:pPr>
            <a:r>
              <a:rPr lang="en-US" sz="1600" dirty="0"/>
              <a:t>Example range is for a Social Worker.</a:t>
            </a:r>
          </a:p>
        </p:txBody>
      </p:sp>
      <p:sp>
        <p:nvSpPr>
          <p:cNvPr id="3" name="Footer Placeholder 2"/>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3229875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doing your research on salaries</a:t>
            </a:r>
          </a:p>
        </p:txBody>
      </p:sp>
      <p:sp>
        <p:nvSpPr>
          <p:cNvPr id="3" name="Content Placeholder 2"/>
          <p:cNvSpPr>
            <a:spLocks noGrp="1"/>
          </p:cNvSpPr>
          <p:nvPr>
            <p:ph idx="1"/>
          </p:nvPr>
        </p:nvSpPr>
        <p:spPr/>
        <p:txBody>
          <a:bodyPr/>
          <a:lstStyle/>
          <a:p>
            <a:r>
              <a:rPr lang="en-US" dirty="0"/>
              <a:t>Ensure the salary meets your expectations</a:t>
            </a:r>
          </a:p>
          <a:p>
            <a:r>
              <a:rPr lang="en-US" dirty="0"/>
              <a:t>Helps you to determine the Return On Investment (ROI) for your education</a:t>
            </a:r>
          </a:p>
          <a:p>
            <a:r>
              <a:rPr lang="en-US" dirty="0"/>
              <a:t>Allows you to get an idea of what your starting salary may be</a:t>
            </a:r>
          </a:p>
        </p:txBody>
      </p:sp>
      <p:sp>
        <p:nvSpPr>
          <p:cNvPr id="4" name="Footer Placeholder 3"/>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4289505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42205806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1" y="440615"/>
            <a:ext cx="6225702" cy="4445303"/>
          </a:xfrm>
          <a:prstGeom prst="rect">
            <a:avLst/>
          </a:prstGeom>
        </p:spPr>
      </p:pic>
      <p:sp>
        <p:nvSpPr>
          <p:cNvPr id="2" name="Title 1"/>
          <p:cNvSpPr>
            <a:spLocks noGrp="1"/>
          </p:cNvSpPr>
          <p:nvPr>
            <p:ph type="title"/>
          </p:nvPr>
        </p:nvSpPr>
        <p:spPr/>
        <p:txBody>
          <a:bodyPr/>
          <a:lstStyle/>
          <a:p>
            <a:r>
              <a:rPr lang="en-US" dirty="0"/>
              <a:t>Starting at the ground floor</a:t>
            </a:r>
          </a:p>
        </p:txBody>
      </p:sp>
      <p:graphicFrame>
        <p:nvGraphicFramePr>
          <p:cNvPr id="3" name="Diagram 2"/>
          <p:cNvGraphicFramePr/>
          <p:nvPr>
            <p:extLst>
              <p:ext uri="{D42A27DB-BD31-4B8C-83A1-F6EECF244321}">
                <p14:modId xmlns:p14="http://schemas.microsoft.com/office/powerpoint/2010/main" val="3946373385"/>
              </p:ext>
            </p:extLst>
          </p:nvPr>
        </p:nvGraphicFramePr>
        <p:xfrm>
          <a:off x="643573" y="2719445"/>
          <a:ext cx="7685631" cy="5552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1285441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school?</a:t>
            </a:r>
          </a:p>
        </p:txBody>
      </p:sp>
      <p:sp>
        <p:nvSpPr>
          <p:cNvPr id="3" name="Content Placeholder 2"/>
          <p:cNvSpPr>
            <a:spLocks noGrp="1"/>
          </p:cNvSpPr>
          <p:nvPr>
            <p:ph sz="half" idx="1"/>
          </p:nvPr>
        </p:nvSpPr>
        <p:spPr/>
        <p:txBody>
          <a:bodyPr/>
          <a:lstStyle/>
          <a:p>
            <a:pPr>
              <a:buFont typeface="Wingdings" charset="2"/>
              <a:buChar char="ü"/>
            </a:pPr>
            <a:r>
              <a:rPr lang="en-US" dirty="0"/>
              <a:t>Career determined</a:t>
            </a:r>
          </a:p>
          <a:p>
            <a:pPr>
              <a:buFont typeface="Wingdings" charset="2"/>
              <a:buChar char="ü"/>
            </a:pPr>
            <a:r>
              <a:rPr lang="en-US" dirty="0"/>
              <a:t>Positions explored</a:t>
            </a:r>
          </a:p>
          <a:p>
            <a:pPr>
              <a:buFont typeface="Wingdings" charset="2"/>
              <a:buChar char="ü"/>
            </a:pPr>
            <a:r>
              <a:rPr lang="en-US" dirty="0"/>
              <a:t>Educational requirements determined</a:t>
            </a:r>
          </a:p>
          <a:p>
            <a:pPr marL="0" indent="0">
              <a:buNone/>
            </a:pPr>
            <a:endParaRPr lang="en-US" dirty="0"/>
          </a:p>
          <a:p>
            <a:endParaRPr lang="en-US" dirty="0"/>
          </a:p>
        </p:txBody>
      </p:sp>
      <p:sp>
        <p:nvSpPr>
          <p:cNvPr id="4" name="Content Placeholder 3"/>
          <p:cNvSpPr>
            <a:spLocks noGrp="1"/>
          </p:cNvSpPr>
          <p:nvPr>
            <p:ph sz="half" idx="14"/>
          </p:nvPr>
        </p:nvSpPr>
        <p:spPr/>
        <p:txBody>
          <a:bodyPr>
            <a:normAutofit/>
          </a:bodyPr>
          <a:lstStyle/>
          <a:p>
            <a:pPr marL="0" indent="0" algn="ctr">
              <a:buNone/>
            </a:pPr>
            <a:r>
              <a:rPr lang="en-US" sz="3200" dirty="0"/>
              <a:t>Now: Choosing the right school.  </a:t>
            </a:r>
          </a:p>
        </p:txBody>
      </p:sp>
      <p:sp>
        <p:nvSpPr>
          <p:cNvPr id="5" name="Footer Placeholder 4"/>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4202963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the right school</a:t>
            </a:r>
          </a:p>
        </p:txBody>
      </p:sp>
      <p:sp>
        <p:nvSpPr>
          <p:cNvPr id="3" name="Content Placeholder 2"/>
          <p:cNvSpPr>
            <a:spLocks noGrp="1"/>
          </p:cNvSpPr>
          <p:nvPr>
            <p:ph sz="half" idx="1"/>
          </p:nvPr>
        </p:nvSpPr>
        <p:spPr>
          <a:xfrm>
            <a:off x="498517" y="1985962"/>
            <a:ext cx="7569157" cy="4467757"/>
          </a:xfrm>
        </p:spPr>
        <p:txBody>
          <a:bodyPr/>
          <a:lstStyle/>
          <a:p>
            <a:r>
              <a:rPr lang="en-US" dirty="0"/>
              <a:t>Does school prestige matter for your desired career? </a:t>
            </a:r>
          </a:p>
          <a:p>
            <a:pPr marL="0" indent="0">
              <a:buNone/>
            </a:pPr>
            <a:r>
              <a:rPr lang="en-US" dirty="0"/>
              <a:t>		            </a:t>
            </a:r>
          </a:p>
          <a:p>
            <a:r>
              <a:rPr lang="en-US" dirty="0"/>
              <a:t>What schools have a strong programs in your desired field?</a:t>
            </a:r>
          </a:p>
          <a:p>
            <a:pPr marL="0" indent="0">
              <a:buNone/>
            </a:pPr>
            <a:endParaRPr lang="en-US" dirty="0"/>
          </a:p>
          <a:p>
            <a:r>
              <a:rPr lang="en-US" dirty="0"/>
              <a:t>How far away do you want to go to attend school?</a:t>
            </a:r>
          </a:p>
        </p:txBody>
      </p:sp>
      <p:pic>
        <p:nvPicPr>
          <p:cNvPr id="4" name="Picture 3"/>
          <p:cNvPicPr>
            <a:picLocks noChangeAspect="1"/>
          </p:cNvPicPr>
          <p:nvPr/>
        </p:nvPicPr>
        <p:blipFill>
          <a:blip r:embed="rId3"/>
          <a:stretch>
            <a:fillRect/>
          </a:stretch>
        </p:blipFill>
        <p:spPr>
          <a:xfrm>
            <a:off x="639620" y="2373128"/>
            <a:ext cx="1791203" cy="482247"/>
          </a:xfrm>
          <a:prstGeom prst="rect">
            <a:avLst/>
          </a:prstGeom>
        </p:spPr>
      </p:pic>
      <p:pic>
        <p:nvPicPr>
          <p:cNvPr id="5" name="Picture 4"/>
          <p:cNvPicPr>
            <a:picLocks noChangeAspect="1"/>
          </p:cNvPicPr>
          <p:nvPr/>
        </p:nvPicPr>
        <p:blipFill>
          <a:blip r:embed="rId4"/>
          <a:stretch>
            <a:fillRect/>
          </a:stretch>
        </p:blipFill>
        <p:spPr>
          <a:xfrm>
            <a:off x="2736742" y="2373128"/>
            <a:ext cx="2159689" cy="613548"/>
          </a:xfrm>
          <a:prstGeom prst="rect">
            <a:avLst/>
          </a:prstGeom>
        </p:spPr>
      </p:pic>
      <p:pic>
        <p:nvPicPr>
          <p:cNvPr id="6" name="Picture 5"/>
          <p:cNvPicPr>
            <a:picLocks noChangeAspect="1"/>
          </p:cNvPicPr>
          <p:nvPr/>
        </p:nvPicPr>
        <p:blipFill>
          <a:blip r:embed="rId5"/>
          <a:stretch>
            <a:fillRect/>
          </a:stretch>
        </p:blipFill>
        <p:spPr>
          <a:xfrm>
            <a:off x="5245741" y="2464464"/>
            <a:ext cx="1799693" cy="522213"/>
          </a:xfrm>
          <a:prstGeom prst="rect">
            <a:avLst/>
          </a:prstGeom>
        </p:spPr>
      </p:pic>
      <p:pic>
        <p:nvPicPr>
          <p:cNvPr id="7" name="Picture 6"/>
          <p:cNvPicPr>
            <a:picLocks noChangeAspect="1"/>
          </p:cNvPicPr>
          <p:nvPr/>
        </p:nvPicPr>
        <p:blipFill>
          <a:blip r:embed="rId6"/>
          <a:stretch>
            <a:fillRect/>
          </a:stretch>
        </p:blipFill>
        <p:spPr>
          <a:xfrm>
            <a:off x="7346911" y="2109743"/>
            <a:ext cx="1266682" cy="876934"/>
          </a:xfrm>
          <a:prstGeom prst="rect">
            <a:avLst/>
          </a:prstGeom>
        </p:spPr>
      </p:pic>
      <p:sp>
        <p:nvSpPr>
          <p:cNvPr id="8" name="Footer Placeholder 7"/>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2845314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did you want to be in….?</a:t>
            </a:r>
          </a:p>
        </p:txBody>
      </p:sp>
      <p:sp>
        <p:nvSpPr>
          <p:cNvPr id="8" name="TextBox 7"/>
          <p:cNvSpPr txBox="1"/>
          <p:nvPr/>
        </p:nvSpPr>
        <p:spPr>
          <a:xfrm>
            <a:off x="378051" y="5248653"/>
            <a:ext cx="7556313" cy="369332"/>
          </a:xfrm>
          <a:prstGeom prst="rect">
            <a:avLst/>
          </a:prstGeom>
          <a:noFill/>
        </p:spPr>
        <p:txBody>
          <a:bodyPr wrap="square" rtlCol="0">
            <a:spAutoFit/>
          </a:bodyPr>
          <a:lstStyle/>
          <a:p>
            <a:r>
              <a:rPr lang="en-US" dirty="0"/>
              <a:t>Elementary School	  Middle School			          Now</a:t>
            </a:r>
          </a:p>
        </p:txBody>
      </p:sp>
      <p:sp>
        <p:nvSpPr>
          <p:cNvPr id="2" name="Footer Placeholder 1"/>
          <p:cNvSpPr>
            <a:spLocks noGrp="1"/>
          </p:cNvSpPr>
          <p:nvPr>
            <p:ph type="ftr" sz="quarter" idx="11"/>
          </p:nvPr>
        </p:nvSpPr>
        <p:spPr/>
        <p:txBody>
          <a:bodyPr/>
          <a:lstStyle/>
          <a:p>
            <a:r>
              <a:rPr lang="en-US"/>
              <a:t>Copyright © 2014 Financial Beginnings, all rights reserved.</a:t>
            </a:r>
          </a:p>
        </p:txBody>
      </p:sp>
      <p:pic>
        <p:nvPicPr>
          <p:cNvPr id="3" name="Picture 2" descr="iStock_000015263011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06" y="1600200"/>
            <a:ext cx="2223528" cy="3321566"/>
          </a:xfrm>
          <a:prstGeom prst="rect">
            <a:avLst/>
          </a:prstGeom>
        </p:spPr>
      </p:pic>
      <p:pic>
        <p:nvPicPr>
          <p:cNvPr id="4" name="Picture 3" descr="iStock_000023353829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874" y="2299230"/>
            <a:ext cx="4308065" cy="2859377"/>
          </a:xfrm>
          <a:prstGeom prst="rect">
            <a:avLst/>
          </a:prstGeom>
        </p:spPr>
      </p:pic>
      <p:pic>
        <p:nvPicPr>
          <p:cNvPr id="5" name="Picture 4" descr="iStock_13336708Lar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5766" y="1632064"/>
            <a:ext cx="2827844" cy="3526543"/>
          </a:xfrm>
          <a:prstGeom prst="rect">
            <a:avLst/>
          </a:prstGeom>
        </p:spPr>
      </p:pic>
    </p:spTree>
    <p:extLst>
      <p:ext uri="{BB962C8B-B14F-4D97-AF65-F5344CB8AC3E}">
        <p14:creationId xmlns:p14="http://schemas.microsoft.com/office/powerpoint/2010/main" val="3786522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I go from here?  </a:t>
            </a:r>
          </a:p>
        </p:txBody>
      </p:sp>
      <p:graphicFrame>
        <p:nvGraphicFramePr>
          <p:cNvPr id="4" name="Diagram 3"/>
          <p:cNvGraphicFramePr/>
          <p:nvPr>
            <p:extLst>
              <p:ext uri="{D42A27DB-BD31-4B8C-83A1-F6EECF244321}">
                <p14:modId xmlns:p14="http://schemas.microsoft.com/office/powerpoint/2010/main" val="334449655"/>
              </p:ext>
            </p:extLst>
          </p:nvPr>
        </p:nvGraphicFramePr>
        <p:xfrm>
          <a:off x="399142" y="1397000"/>
          <a:ext cx="7281333" cy="4928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35976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it doesn’t stop here</a:t>
            </a:r>
          </a:p>
        </p:txBody>
      </p:sp>
      <p:sp>
        <p:nvSpPr>
          <p:cNvPr id="3" name="Content Placeholder 2"/>
          <p:cNvSpPr>
            <a:spLocks noGrp="1"/>
          </p:cNvSpPr>
          <p:nvPr>
            <p:ph idx="1"/>
          </p:nvPr>
        </p:nvSpPr>
        <p:spPr/>
        <p:txBody>
          <a:bodyPr/>
          <a:lstStyle/>
          <a:p>
            <a:r>
              <a:rPr lang="en-US" dirty="0"/>
              <a:t>You will:</a:t>
            </a:r>
          </a:p>
          <a:p>
            <a:pPr lvl="1"/>
            <a:r>
              <a:rPr lang="en-US" dirty="0"/>
              <a:t>Want to narrow down your list of schools where you apply</a:t>
            </a:r>
          </a:p>
          <a:p>
            <a:pPr lvl="1"/>
            <a:r>
              <a:rPr lang="en-US" dirty="0"/>
              <a:t>Begin applying to the schools that you determine to be the best fit</a:t>
            </a:r>
          </a:p>
          <a:p>
            <a:pPr lvl="1"/>
            <a:r>
              <a:rPr lang="en-US" dirty="0"/>
              <a:t>Likely want to apply for financial aide </a:t>
            </a:r>
          </a:p>
          <a:p>
            <a:pPr lvl="1"/>
            <a:r>
              <a:rPr lang="en-US" dirty="0"/>
              <a:t>Once accepted, compare financial packages </a:t>
            </a:r>
          </a:p>
        </p:txBody>
      </p:sp>
      <p:sp>
        <p:nvSpPr>
          <p:cNvPr id="4" name="Footer Placeholder 3"/>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2028777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Got it?</a:t>
            </a:r>
          </a:p>
        </p:txBody>
      </p:sp>
      <p:sp>
        <p:nvSpPr>
          <p:cNvPr id="6" name="Content Placeholder 5"/>
          <p:cNvSpPr>
            <a:spLocks noGrp="1"/>
          </p:cNvSpPr>
          <p:nvPr>
            <p:ph idx="1"/>
          </p:nvPr>
        </p:nvSpPr>
        <p:spPr/>
        <p:txBody>
          <a:bodyPr/>
          <a:lstStyle/>
          <a:p>
            <a:r>
              <a:rPr lang="en-US" dirty="0"/>
              <a:t>Do you:</a:t>
            </a:r>
          </a:p>
          <a:p>
            <a:pPr lvl="1"/>
            <a:r>
              <a:rPr lang="en-US" dirty="0"/>
              <a:t>Know how to identify skill sets and interest that further career objectives?</a:t>
            </a:r>
          </a:p>
          <a:p>
            <a:pPr lvl="1"/>
            <a:r>
              <a:rPr lang="en-US" dirty="0"/>
              <a:t>Understand how to explore the multiple positions available within a desired career; review salary ranges?</a:t>
            </a:r>
          </a:p>
          <a:p>
            <a:pPr lvl="1"/>
            <a:r>
              <a:rPr lang="en-US" dirty="0"/>
              <a:t>Know how to determine the education requirements necessary for your desired position?</a:t>
            </a:r>
          </a:p>
          <a:p>
            <a:pPr lvl="1"/>
            <a:r>
              <a:rPr lang="en-US" dirty="0"/>
              <a:t>Know how to research schools that specialize in programs that further career objectives; consider if prestige comes into play?</a:t>
            </a:r>
          </a:p>
          <a:p>
            <a:pPr lvl="1"/>
            <a:r>
              <a:rPr lang="en-US" dirty="0"/>
              <a:t>Understand the favor given to a well-rounded job candidate (the importance of extracurricular activities, volunteerism, etc.)?</a:t>
            </a:r>
          </a:p>
        </p:txBody>
      </p:sp>
      <p:sp>
        <p:nvSpPr>
          <p:cNvPr id="2" name="Footer Placeholder 1"/>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3612901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we doing today?</a:t>
            </a:r>
          </a:p>
        </p:txBody>
      </p:sp>
      <p:sp>
        <p:nvSpPr>
          <p:cNvPr id="6" name="Content Placeholder 5"/>
          <p:cNvSpPr>
            <a:spLocks noGrp="1"/>
          </p:cNvSpPr>
          <p:nvPr>
            <p:ph idx="1"/>
          </p:nvPr>
        </p:nvSpPr>
        <p:spPr/>
        <p:txBody>
          <a:bodyPr/>
          <a:lstStyle/>
          <a:p>
            <a:r>
              <a:rPr lang="en-US" dirty="0"/>
              <a:t>We will:</a:t>
            </a:r>
          </a:p>
          <a:p>
            <a:pPr lvl="1"/>
            <a:r>
              <a:rPr lang="en-US" dirty="0"/>
              <a:t>Identify skill sets and interests that further career objectives</a:t>
            </a:r>
          </a:p>
          <a:p>
            <a:pPr lvl="1"/>
            <a:r>
              <a:rPr lang="en-US" dirty="0"/>
              <a:t>Explore the multiple positions available within a desired career; review salary ranges</a:t>
            </a:r>
          </a:p>
          <a:p>
            <a:pPr lvl="1"/>
            <a:r>
              <a:rPr lang="en-US" dirty="0"/>
              <a:t>Determine education requirements necessary for desired position</a:t>
            </a:r>
          </a:p>
          <a:p>
            <a:pPr lvl="1"/>
            <a:r>
              <a:rPr lang="en-US" dirty="0"/>
              <a:t>Research schools that specialize in programs that advance career objectives; consider if prestige comes into play</a:t>
            </a:r>
          </a:p>
          <a:p>
            <a:pPr lvl="1"/>
            <a:r>
              <a:rPr lang="en-US" dirty="0"/>
              <a:t>Understand the favor given to a well-rounded job candidate (the importance of extracurricular activities, volunteerism, etc.)</a:t>
            </a:r>
          </a:p>
        </p:txBody>
      </p:sp>
      <p:sp>
        <p:nvSpPr>
          <p:cNvPr id="2" name="Footer Placeholder 1"/>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1112712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you fit in determining what you’ll be when you grow up?</a:t>
            </a:r>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664763810"/>
              </p:ext>
            </p:extLst>
          </p:nvPr>
        </p:nvGraphicFramePr>
        <p:xfrm>
          <a:off x="307218" y="1947332"/>
          <a:ext cx="8048979" cy="4535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2723885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95" y="977880"/>
            <a:ext cx="6181611" cy="1162050"/>
          </a:xfrm>
        </p:spPr>
        <p:txBody>
          <a:bodyPr/>
          <a:lstStyle/>
          <a:p>
            <a:r>
              <a:rPr lang="en-US" dirty="0"/>
              <a:t>I know exactly what I want my career to be!</a:t>
            </a:r>
          </a:p>
        </p:txBody>
      </p:sp>
      <p:pic>
        <p:nvPicPr>
          <p:cNvPr id="3" name="Picture Placeholder 2" descr="fb center logo copy.pn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838" r="-6838"/>
          <a:stretch>
            <a:fillRect/>
          </a:stretch>
        </p:blipFill>
        <p:spPr>
          <a:xfrm>
            <a:off x="6802438" y="2374939"/>
            <a:ext cx="2057400" cy="2342203"/>
          </a:xfrm>
        </p:spPr>
      </p:pic>
      <p:pic>
        <p:nvPicPr>
          <p:cNvPr id="2" name="Picture Placeholder 1" descr="Pathways Logo icon.jpg"/>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63" b="463"/>
          <a:stretch>
            <a:fillRect/>
          </a:stretch>
        </p:blipFill>
        <p:spPr/>
      </p:pic>
      <p:sp>
        <p:nvSpPr>
          <p:cNvPr id="4" name="Footer Placeholder 3"/>
          <p:cNvSpPr>
            <a:spLocks noGrp="1"/>
          </p:cNvSpPr>
          <p:nvPr>
            <p:ph type="ftr" sz="quarter" idx="11"/>
          </p:nvPr>
        </p:nvSpPr>
        <p:spPr/>
        <p:txBody>
          <a:bodyPr/>
          <a:lstStyle/>
          <a:p>
            <a:r>
              <a:rPr lang="en-US"/>
              <a:t>Copyright © 2014 Financial Beginnings, all rights reserved.</a:t>
            </a:r>
          </a:p>
        </p:txBody>
      </p:sp>
      <p:pic>
        <p:nvPicPr>
          <p:cNvPr id="5" name="Picture 4" descr="iStock_000025293255Lar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433" y="2004790"/>
            <a:ext cx="3693574" cy="3690243"/>
          </a:xfrm>
          <a:prstGeom prst="rect">
            <a:avLst/>
          </a:prstGeom>
        </p:spPr>
      </p:pic>
    </p:spTree>
    <p:extLst>
      <p:ext uri="{BB962C8B-B14F-4D97-AF65-F5344CB8AC3E}">
        <p14:creationId xmlns:p14="http://schemas.microsoft.com/office/powerpoint/2010/main" val="113449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May Change</a:t>
            </a:r>
          </a:p>
        </p:txBody>
      </p:sp>
      <p:sp>
        <p:nvSpPr>
          <p:cNvPr id="4" name="TextBox 3"/>
          <p:cNvSpPr txBox="1"/>
          <p:nvPr/>
        </p:nvSpPr>
        <p:spPr>
          <a:xfrm>
            <a:off x="498474" y="5862990"/>
            <a:ext cx="8051184" cy="369332"/>
          </a:xfrm>
          <a:prstGeom prst="rect">
            <a:avLst/>
          </a:prstGeom>
          <a:noFill/>
        </p:spPr>
        <p:txBody>
          <a:bodyPr wrap="square" rtlCol="0">
            <a:spAutoFit/>
          </a:bodyPr>
          <a:lstStyle/>
          <a:p>
            <a:r>
              <a:rPr lang="en-US" dirty="0"/>
              <a:t>Make sure you are preparing for possible career changes.</a:t>
            </a:r>
          </a:p>
        </p:txBody>
      </p:sp>
      <p:pic>
        <p:nvPicPr>
          <p:cNvPr id="6" name="Picture 5" descr="many-ha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621" y="1665409"/>
            <a:ext cx="3222673" cy="2950629"/>
          </a:xfrm>
          <a:prstGeom prst="rect">
            <a:avLst/>
          </a:prstGeom>
        </p:spPr>
      </p:pic>
      <p:sp>
        <p:nvSpPr>
          <p:cNvPr id="3" name="Footer Placeholder 2"/>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2244732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95" y="1021072"/>
            <a:ext cx="6181611" cy="707937"/>
          </a:xfrm>
        </p:spPr>
        <p:txBody>
          <a:bodyPr/>
          <a:lstStyle/>
          <a:p>
            <a:pPr algn="ctr"/>
            <a:r>
              <a:rPr lang="en-US" dirty="0"/>
              <a:t>I have no idea what I want to do!</a:t>
            </a:r>
          </a:p>
        </p:txBody>
      </p:sp>
      <p:sp>
        <p:nvSpPr>
          <p:cNvPr id="2" name="Footer Placeholder 1"/>
          <p:cNvSpPr>
            <a:spLocks noGrp="1"/>
          </p:cNvSpPr>
          <p:nvPr>
            <p:ph type="ftr" sz="quarter" idx="11"/>
          </p:nvPr>
        </p:nvSpPr>
        <p:spPr/>
        <p:txBody>
          <a:bodyPr/>
          <a:lstStyle/>
          <a:p>
            <a:r>
              <a:rPr lang="en-US"/>
              <a:t>Copyright © 2014 Financial Beginnings, all rights reserved.</a:t>
            </a:r>
          </a:p>
        </p:txBody>
      </p:sp>
      <p:pic>
        <p:nvPicPr>
          <p:cNvPr id="3" name="Picture 2" descr="iStock_000023353829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99" y="2340996"/>
            <a:ext cx="5004471" cy="3321600"/>
          </a:xfrm>
          <a:prstGeom prst="rect">
            <a:avLst/>
          </a:prstGeom>
        </p:spPr>
      </p:pic>
    </p:spTree>
    <p:extLst>
      <p:ext uri="{BB962C8B-B14F-4D97-AF65-F5344CB8AC3E}">
        <p14:creationId xmlns:p14="http://schemas.microsoft.com/office/powerpoint/2010/main" val="387988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Understanding YOU</a:t>
            </a:r>
          </a:p>
        </p:txBody>
      </p:sp>
      <p:pic>
        <p:nvPicPr>
          <p:cNvPr id="8" name="Picture 7" descr="career puzz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4" y="1282624"/>
            <a:ext cx="7108862" cy="522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47836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to help</a:t>
            </a:r>
          </a:p>
        </p:txBody>
      </p:sp>
      <p:graphicFrame>
        <p:nvGraphicFramePr>
          <p:cNvPr id="4" name="Diagram 3"/>
          <p:cNvGraphicFramePr/>
          <p:nvPr>
            <p:extLst>
              <p:ext uri="{D42A27DB-BD31-4B8C-83A1-F6EECF244321}">
                <p14:modId xmlns:p14="http://schemas.microsoft.com/office/powerpoint/2010/main" val="3459621139"/>
              </p:ext>
            </p:extLst>
          </p:nvPr>
        </p:nvGraphicFramePr>
        <p:xfrm>
          <a:off x="498473" y="484095"/>
          <a:ext cx="8240985" cy="6042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a:t>Copyright © 2014 Financial Beginnings, all rights reserved.</a:t>
            </a:r>
          </a:p>
        </p:txBody>
      </p:sp>
    </p:spTree>
    <p:extLst>
      <p:ext uri="{BB962C8B-B14F-4D97-AF65-F5344CB8AC3E}">
        <p14:creationId xmlns:p14="http://schemas.microsoft.com/office/powerpoint/2010/main" val="1805870944"/>
      </p:ext>
    </p:extLst>
  </p:cSld>
  <p:clrMapOvr>
    <a:masterClrMapping/>
  </p:clrMapOvr>
</p:sld>
</file>

<file path=ppt/theme/theme1.xml><?xml version="1.0" encoding="utf-8"?>
<a:theme xmlns:a="http://schemas.openxmlformats.org/drawingml/2006/main" name="Advantage">
  <a:themeElements>
    <a:clrScheme name="Custom 16">
      <a:dk1>
        <a:sysClr val="windowText" lastClr="000000"/>
      </a:dk1>
      <a:lt1>
        <a:sysClr val="window" lastClr="FFFFFF"/>
      </a:lt1>
      <a:dk2>
        <a:srgbClr val="2F2F26"/>
      </a:dk2>
      <a:lt2>
        <a:srgbClr val="9FA795"/>
      </a:lt2>
      <a:accent1>
        <a:srgbClr val="13094B"/>
      </a:accent1>
      <a:accent2>
        <a:srgbClr val="FFFBFC"/>
      </a:accent2>
      <a:accent3>
        <a:srgbClr val="B9BBBD"/>
      </a:accent3>
      <a:accent4>
        <a:srgbClr val="193989"/>
      </a:accent4>
      <a:accent5>
        <a:srgbClr val="5039C6"/>
      </a:accent5>
      <a:accent6>
        <a:srgbClr val="425920"/>
      </a:accent6>
      <a:hlink>
        <a:srgbClr val="FFC000"/>
      </a:hlink>
      <a:folHlink>
        <a:srgbClr val="C0C00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1962</TotalTime>
  <Words>3055</Words>
  <Application>Microsoft Office PowerPoint</Application>
  <PresentationFormat>On-screen Show (4:3)</PresentationFormat>
  <Paragraphs>251</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News Gothic MT</vt:lpstr>
      <vt:lpstr>Rockwell</vt:lpstr>
      <vt:lpstr>Wingdings</vt:lpstr>
      <vt:lpstr>Advantage</vt:lpstr>
      <vt:lpstr>Career &amp; Education Path</vt:lpstr>
      <vt:lpstr>What did you want to be in….?</vt:lpstr>
      <vt:lpstr>What are we doing today?</vt:lpstr>
      <vt:lpstr>Where do you fit in determining what you’ll be when you grow up?</vt:lpstr>
      <vt:lpstr>I know exactly what I want my career to be!</vt:lpstr>
      <vt:lpstr>Things May Change</vt:lpstr>
      <vt:lpstr>I have no idea what I want to do!</vt:lpstr>
      <vt:lpstr>Understanding YOU</vt:lpstr>
      <vt:lpstr>Tools to help</vt:lpstr>
      <vt:lpstr>ACTProfile.org</vt:lpstr>
      <vt:lpstr>Determining your education path</vt:lpstr>
      <vt:lpstr>ACTProfile.org</vt:lpstr>
      <vt:lpstr>Your career is just one piece of your future self.</vt:lpstr>
      <vt:lpstr>Life’s balancing act</vt:lpstr>
      <vt:lpstr>Will my career provide the lifestyle I want?</vt:lpstr>
      <vt:lpstr>The importance of doing your research on salaries</vt:lpstr>
      <vt:lpstr>Starting at the ground floor</vt:lpstr>
      <vt:lpstr>What school?</vt:lpstr>
      <vt:lpstr>Determining the right school</vt:lpstr>
      <vt:lpstr>Where do I go from here?  </vt:lpstr>
      <vt:lpstr>But it doesn’t stop here</vt:lpstr>
      <vt:lpstr>Got it?</vt:lpstr>
    </vt:vector>
  </TitlesOfParts>
  <Company>Financial Beginnings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Melody Bell</dc:creator>
  <cp:lastModifiedBy>Luis Bacca (External)</cp:lastModifiedBy>
  <cp:revision>71</cp:revision>
  <dcterms:created xsi:type="dcterms:W3CDTF">2014-02-14T00:03:44Z</dcterms:created>
  <dcterms:modified xsi:type="dcterms:W3CDTF">2020-12-30T20:20:20Z</dcterms:modified>
</cp:coreProperties>
</file>