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89" r:id="rId2"/>
    <p:sldId id="256" r:id="rId3"/>
    <p:sldId id="257" r:id="rId4"/>
    <p:sldId id="272" r:id="rId5"/>
    <p:sldId id="288" r:id="rId6"/>
    <p:sldId id="258" r:id="rId7"/>
    <p:sldId id="259" r:id="rId8"/>
    <p:sldId id="285" r:id="rId9"/>
    <p:sldId id="286" r:id="rId10"/>
    <p:sldId id="261" r:id="rId11"/>
    <p:sldId id="260" r:id="rId12"/>
    <p:sldId id="262" r:id="rId13"/>
    <p:sldId id="287" r:id="rId14"/>
    <p:sldId id="265" r:id="rId15"/>
    <p:sldId id="264" r:id="rId16"/>
    <p:sldId id="263" r:id="rId17"/>
    <p:sldId id="271" r:id="rId18"/>
    <p:sldId id="274" r:id="rId19"/>
    <p:sldId id="267" r:id="rId20"/>
    <p:sldId id="268" r:id="rId21"/>
    <p:sldId id="269" r:id="rId22"/>
    <p:sldId id="270" r:id="rId23"/>
    <p:sldId id="276" r:id="rId24"/>
    <p:sldId id="275" r:id="rId25"/>
    <p:sldId id="277" r:id="rId26"/>
    <p:sldId id="278" r:id="rId27"/>
    <p:sldId id="279" r:id="rId28"/>
    <p:sldId id="280" r:id="rId29"/>
    <p:sldId id="281" r:id="rId30"/>
    <p:sldId id="282" r:id="rId31"/>
    <p:sldId id="284" r:id="rId32"/>
    <p:sldId id="283" r:id="rId33"/>
    <p:sldId id="27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autoAdjust="0"/>
  </p:normalViewPr>
  <p:slideViewPr>
    <p:cSldViewPr snapToGrid="0" snapToObjects="1">
      <p:cViewPr varScale="1">
        <p:scale>
          <a:sx n="62" d="100"/>
          <a:sy n="62" d="100"/>
        </p:scale>
        <p:origin x="1388" y="48"/>
      </p:cViewPr>
      <p:guideLst>
        <p:guide orient="horz" pos="2160"/>
        <p:guide pos="2880"/>
      </p:guideLst>
    </p:cSldViewPr>
  </p:slideViewPr>
  <p:notesTextViewPr>
    <p:cViewPr>
      <p:scale>
        <a:sx n="100" d="100"/>
        <a:sy n="100" d="100"/>
      </p:scale>
      <p:origin x="0" y="0"/>
    </p:cViewPr>
  </p:notesTextViewPr>
  <p:notesViewPr>
    <p:cSldViewPr snapToGrid="0" snapToObjects="1">
      <p:cViewPr>
        <p:scale>
          <a:sx n="125" d="100"/>
          <a:sy n="125" d="100"/>
        </p:scale>
        <p:origin x="-2336" y="13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52EB9-94C4-CE41-A040-2DA3CB362498}"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CC73C306-716B-5E46-B6A7-57860321F905}">
      <dgm:prSet phldrT="[Text]"/>
      <dgm:spPr/>
      <dgm:t>
        <a:bodyPr/>
        <a:lstStyle/>
        <a:p>
          <a:r>
            <a:rPr lang="en-US" dirty="0"/>
            <a:t>Kidnapping Insurance</a:t>
          </a:r>
        </a:p>
      </dgm:t>
    </dgm:pt>
    <dgm:pt modelId="{E0383972-DE5D-2747-9DF5-F0848FE371E1}" type="parTrans" cxnId="{7998CE30-0F50-F941-B4C7-BE95F9688CFC}">
      <dgm:prSet/>
      <dgm:spPr/>
      <dgm:t>
        <a:bodyPr/>
        <a:lstStyle/>
        <a:p>
          <a:endParaRPr lang="en-US"/>
        </a:p>
      </dgm:t>
    </dgm:pt>
    <dgm:pt modelId="{EC141040-3A46-4845-B635-042E8569F7C5}" type="sibTrans" cxnId="{7998CE30-0F50-F941-B4C7-BE95F9688CFC}">
      <dgm:prSet/>
      <dgm:spPr/>
      <dgm:t>
        <a:bodyPr/>
        <a:lstStyle/>
        <a:p>
          <a:endParaRPr lang="en-US"/>
        </a:p>
      </dgm:t>
    </dgm:pt>
    <dgm:pt modelId="{0C4C5711-1585-E24C-87E3-B5A5E3D3B678}">
      <dgm:prSet phldrT="[Text]"/>
      <dgm:spPr/>
      <dgm:t>
        <a:bodyPr/>
        <a:lstStyle/>
        <a:p>
          <a:r>
            <a:rPr lang="en-US" dirty="0"/>
            <a:t>Chicken Insurance</a:t>
          </a:r>
        </a:p>
      </dgm:t>
    </dgm:pt>
    <dgm:pt modelId="{795DE69E-3493-E447-92D0-180EA3A42425}" type="parTrans" cxnId="{BB17CBCD-9222-D149-8F4C-BC95CC5006F5}">
      <dgm:prSet/>
      <dgm:spPr/>
      <dgm:t>
        <a:bodyPr/>
        <a:lstStyle/>
        <a:p>
          <a:endParaRPr lang="en-US"/>
        </a:p>
      </dgm:t>
    </dgm:pt>
    <dgm:pt modelId="{B7942BB0-F312-5B4A-8B64-781191BEF2AD}" type="sibTrans" cxnId="{BB17CBCD-9222-D149-8F4C-BC95CC5006F5}">
      <dgm:prSet/>
      <dgm:spPr/>
      <dgm:t>
        <a:bodyPr/>
        <a:lstStyle/>
        <a:p>
          <a:endParaRPr lang="en-US"/>
        </a:p>
      </dgm:t>
    </dgm:pt>
    <dgm:pt modelId="{A95835CA-1942-DD46-9179-30D5EAC01E52}">
      <dgm:prSet phldrT="[Text]"/>
      <dgm:spPr/>
      <dgm:t>
        <a:bodyPr/>
        <a:lstStyle/>
        <a:p>
          <a:r>
            <a:rPr lang="en-US" dirty="0"/>
            <a:t>Fantasy Football Insurance</a:t>
          </a:r>
        </a:p>
      </dgm:t>
    </dgm:pt>
    <dgm:pt modelId="{DAF0AB9D-6CE9-C74B-8E8C-F587A5A5061C}" type="parTrans" cxnId="{00EB914C-9B75-714D-9636-622A5DDF3396}">
      <dgm:prSet/>
      <dgm:spPr/>
      <dgm:t>
        <a:bodyPr/>
        <a:lstStyle/>
        <a:p>
          <a:endParaRPr lang="en-US"/>
        </a:p>
      </dgm:t>
    </dgm:pt>
    <dgm:pt modelId="{77865911-BFAE-384D-AF18-857EE0C0057B}" type="sibTrans" cxnId="{00EB914C-9B75-714D-9636-622A5DDF3396}">
      <dgm:prSet/>
      <dgm:spPr/>
      <dgm:t>
        <a:bodyPr/>
        <a:lstStyle/>
        <a:p>
          <a:endParaRPr lang="en-US"/>
        </a:p>
      </dgm:t>
    </dgm:pt>
    <dgm:pt modelId="{9A7403B8-CA75-9842-ACFA-CA23C839EBF1}">
      <dgm:prSet/>
      <dgm:spPr/>
      <dgm:t>
        <a:bodyPr/>
        <a:lstStyle/>
        <a:p>
          <a:r>
            <a:rPr lang="en-US" dirty="0"/>
            <a:t>Cold Feet Insurance</a:t>
          </a:r>
        </a:p>
      </dgm:t>
    </dgm:pt>
    <dgm:pt modelId="{CE891AA4-0379-2044-BE41-2E219F747E73}" type="parTrans" cxnId="{E83BFBD7-0AA2-484D-9719-BE31D0EDCA87}">
      <dgm:prSet/>
      <dgm:spPr/>
      <dgm:t>
        <a:bodyPr/>
        <a:lstStyle/>
        <a:p>
          <a:endParaRPr lang="en-US"/>
        </a:p>
      </dgm:t>
    </dgm:pt>
    <dgm:pt modelId="{AED54984-4165-2244-A0C6-992BD28F38F4}" type="sibTrans" cxnId="{E83BFBD7-0AA2-484D-9719-BE31D0EDCA87}">
      <dgm:prSet/>
      <dgm:spPr/>
      <dgm:t>
        <a:bodyPr/>
        <a:lstStyle/>
        <a:p>
          <a:endParaRPr lang="en-US"/>
        </a:p>
      </dgm:t>
    </dgm:pt>
    <dgm:pt modelId="{60674257-0FB8-4E4A-B5DE-E426D8994312}">
      <dgm:prSet/>
      <dgm:spPr/>
      <dgm:t>
        <a:bodyPr/>
        <a:lstStyle/>
        <a:p>
          <a:r>
            <a:rPr lang="en-US" dirty="0"/>
            <a:t>Bed Bug Insurance</a:t>
          </a:r>
        </a:p>
      </dgm:t>
    </dgm:pt>
    <dgm:pt modelId="{2F9E559A-0DAC-0143-ABE1-6DBDCFF9695E}" type="parTrans" cxnId="{DBFA6D8D-6282-F54B-9507-B989A06B9DCF}">
      <dgm:prSet/>
      <dgm:spPr/>
      <dgm:t>
        <a:bodyPr/>
        <a:lstStyle/>
        <a:p>
          <a:endParaRPr lang="en-US"/>
        </a:p>
      </dgm:t>
    </dgm:pt>
    <dgm:pt modelId="{D05BCF6B-0FE8-944D-9882-565CAA3B3E1A}" type="sibTrans" cxnId="{DBFA6D8D-6282-F54B-9507-B989A06B9DCF}">
      <dgm:prSet/>
      <dgm:spPr/>
      <dgm:t>
        <a:bodyPr/>
        <a:lstStyle/>
        <a:p>
          <a:endParaRPr lang="en-US"/>
        </a:p>
      </dgm:t>
    </dgm:pt>
    <dgm:pt modelId="{CE3F9610-561F-6246-8271-5EF307711080}">
      <dgm:prSet/>
      <dgm:spPr/>
      <dgm:t>
        <a:bodyPr/>
        <a:lstStyle/>
        <a:p>
          <a:r>
            <a:rPr lang="en-US" dirty="0"/>
            <a:t>Multiple Birth Insurance</a:t>
          </a:r>
        </a:p>
      </dgm:t>
    </dgm:pt>
    <dgm:pt modelId="{D95AB5D4-8136-D343-9EED-875AC1BCF03A}" type="parTrans" cxnId="{951F327B-A872-6845-8185-E9F1D0401677}">
      <dgm:prSet/>
      <dgm:spPr/>
      <dgm:t>
        <a:bodyPr/>
        <a:lstStyle/>
        <a:p>
          <a:endParaRPr lang="en-US"/>
        </a:p>
      </dgm:t>
    </dgm:pt>
    <dgm:pt modelId="{01E73210-BA9B-434C-8E31-B1136F59C239}" type="sibTrans" cxnId="{951F327B-A872-6845-8185-E9F1D0401677}">
      <dgm:prSet/>
      <dgm:spPr/>
      <dgm:t>
        <a:bodyPr/>
        <a:lstStyle/>
        <a:p>
          <a:endParaRPr lang="en-US"/>
        </a:p>
      </dgm:t>
    </dgm:pt>
    <dgm:pt modelId="{DBA35DEE-395B-1043-9332-BE1B01085003}" type="pres">
      <dgm:prSet presAssocID="{19152EB9-94C4-CE41-A040-2DA3CB362498}" presName="Name0" presStyleCnt="0">
        <dgm:presLayoutVars>
          <dgm:dir/>
          <dgm:resizeHandles val="exact"/>
        </dgm:presLayoutVars>
      </dgm:prSet>
      <dgm:spPr/>
    </dgm:pt>
    <dgm:pt modelId="{8B1A7703-C8CE-F546-AE16-862FFF95FAC8}" type="pres">
      <dgm:prSet presAssocID="{CC73C306-716B-5E46-B6A7-57860321F905}" presName="composite" presStyleCnt="0"/>
      <dgm:spPr/>
    </dgm:pt>
    <dgm:pt modelId="{4ACA69E7-6E8C-A14B-B455-5BF1EFF6D7A1}" type="pres">
      <dgm:prSet presAssocID="{CC73C306-716B-5E46-B6A7-57860321F905}" presName="rect1" presStyleLbl="trAlignAcc1" presStyleIdx="0" presStyleCnt="6">
        <dgm:presLayoutVars>
          <dgm:bulletEnabled val="1"/>
        </dgm:presLayoutVars>
      </dgm:prSet>
      <dgm:spPr/>
    </dgm:pt>
    <dgm:pt modelId="{D5776A0F-7802-F54C-A15F-9504699381D8}" type="pres">
      <dgm:prSet presAssocID="{CC73C306-716B-5E46-B6A7-57860321F905}"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DDE0BD3-1ACF-B246-BDE4-86B8C6B5BF41}" type="pres">
      <dgm:prSet presAssocID="{EC141040-3A46-4845-B635-042E8569F7C5}" presName="sibTrans" presStyleCnt="0"/>
      <dgm:spPr/>
    </dgm:pt>
    <dgm:pt modelId="{1912C868-5A6C-D34B-ACF3-27812432E328}" type="pres">
      <dgm:prSet presAssocID="{0C4C5711-1585-E24C-87E3-B5A5E3D3B678}" presName="composite" presStyleCnt="0"/>
      <dgm:spPr/>
    </dgm:pt>
    <dgm:pt modelId="{C185F578-32D5-D843-B68C-D97F7D94E114}" type="pres">
      <dgm:prSet presAssocID="{0C4C5711-1585-E24C-87E3-B5A5E3D3B678}" presName="rect1" presStyleLbl="trAlignAcc1" presStyleIdx="1" presStyleCnt="6">
        <dgm:presLayoutVars>
          <dgm:bulletEnabled val="1"/>
        </dgm:presLayoutVars>
      </dgm:prSet>
      <dgm:spPr/>
    </dgm:pt>
    <dgm:pt modelId="{B0EA7C60-8804-5142-92AA-AA075155FB35}" type="pres">
      <dgm:prSet presAssocID="{0C4C5711-1585-E24C-87E3-B5A5E3D3B678}" presName="rect2" presStyleLbl="fg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30A530B-556F-8B45-9672-E292E64EC2DF}" type="pres">
      <dgm:prSet presAssocID="{B7942BB0-F312-5B4A-8B64-781191BEF2AD}" presName="sibTrans" presStyleCnt="0"/>
      <dgm:spPr/>
    </dgm:pt>
    <dgm:pt modelId="{616EF91F-921B-524C-986C-DC584FBB1218}" type="pres">
      <dgm:prSet presAssocID="{A95835CA-1942-DD46-9179-30D5EAC01E52}" presName="composite" presStyleCnt="0"/>
      <dgm:spPr/>
    </dgm:pt>
    <dgm:pt modelId="{792AF9C2-32F9-0A4B-84D4-40AAF7EDDD6D}" type="pres">
      <dgm:prSet presAssocID="{A95835CA-1942-DD46-9179-30D5EAC01E52}" presName="rect1" presStyleLbl="trAlignAcc1" presStyleIdx="2" presStyleCnt="6">
        <dgm:presLayoutVars>
          <dgm:bulletEnabled val="1"/>
        </dgm:presLayoutVars>
      </dgm:prSet>
      <dgm:spPr/>
    </dgm:pt>
    <dgm:pt modelId="{DE95B73B-E7CE-4E4A-904D-9805679A8494}" type="pres">
      <dgm:prSet presAssocID="{A95835CA-1942-DD46-9179-30D5EAC01E52}"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AC52B857-299E-9547-9815-B6D560A82B3A}" type="pres">
      <dgm:prSet presAssocID="{77865911-BFAE-384D-AF18-857EE0C0057B}" presName="sibTrans" presStyleCnt="0"/>
      <dgm:spPr/>
    </dgm:pt>
    <dgm:pt modelId="{83DBC0CF-6AF6-3F43-8219-17A19B46A307}" type="pres">
      <dgm:prSet presAssocID="{9A7403B8-CA75-9842-ACFA-CA23C839EBF1}" presName="composite" presStyleCnt="0"/>
      <dgm:spPr/>
    </dgm:pt>
    <dgm:pt modelId="{EFBDEA9E-F9D2-054B-88EB-46DBB2545EA8}" type="pres">
      <dgm:prSet presAssocID="{9A7403B8-CA75-9842-ACFA-CA23C839EBF1}" presName="rect1" presStyleLbl="trAlignAcc1" presStyleIdx="3" presStyleCnt="6">
        <dgm:presLayoutVars>
          <dgm:bulletEnabled val="1"/>
        </dgm:presLayoutVars>
      </dgm:prSet>
      <dgm:spPr/>
    </dgm:pt>
    <dgm:pt modelId="{68153C36-072E-384E-B6CA-6250548B5A5B}" type="pres">
      <dgm:prSet presAssocID="{9A7403B8-CA75-9842-ACFA-CA23C839EBF1}"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08F742A7-A041-5B45-B987-8C73C3E53A19}" type="pres">
      <dgm:prSet presAssocID="{AED54984-4165-2244-A0C6-992BD28F38F4}" presName="sibTrans" presStyleCnt="0"/>
      <dgm:spPr/>
    </dgm:pt>
    <dgm:pt modelId="{48E4C550-4FED-F541-8830-FAC7635195C7}" type="pres">
      <dgm:prSet presAssocID="{60674257-0FB8-4E4A-B5DE-E426D8994312}" presName="composite" presStyleCnt="0"/>
      <dgm:spPr/>
    </dgm:pt>
    <dgm:pt modelId="{BAB83E9F-4E44-9F4E-B030-BE92822A14D7}" type="pres">
      <dgm:prSet presAssocID="{60674257-0FB8-4E4A-B5DE-E426D8994312}" presName="rect1" presStyleLbl="trAlignAcc1" presStyleIdx="4" presStyleCnt="6">
        <dgm:presLayoutVars>
          <dgm:bulletEnabled val="1"/>
        </dgm:presLayoutVars>
      </dgm:prSet>
      <dgm:spPr/>
    </dgm:pt>
    <dgm:pt modelId="{4A5551EA-B704-F040-ABEB-23A7DDB24D78}" type="pres">
      <dgm:prSet presAssocID="{60674257-0FB8-4E4A-B5DE-E426D8994312}"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dgm:spPr>
    </dgm:pt>
    <dgm:pt modelId="{40827DF5-366B-9649-84E3-6F14BA1D35A2}" type="pres">
      <dgm:prSet presAssocID="{D05BCF6B-0FE8-944D-9882-565CAA3B3E1A}" presName="sibTrans" presStyleCnt="0"/>
      <dgm:spPr/>
    </dgm:pt>
    <dgm:pt modelId="{34B9DEE5-237B-1E49-A0A1-5A872649DD5C}" type="pres">
      <dgm:prSet presAssocID="{CE3F9610-561F-6246-8271-5EF307711080}" presName="composite" presStyleCnt="0"/>
      <dgm:spPr/>
    </dgm:pt>
    <dgm:pt modelId="{E6238225-61DE-4F49-9B2E-08CE39585136}" type="pres">
      <dgm:prSet presAssocID="{CE3F9610-561F-6246-8271-5EF307711080}" presName="rect1" presStyleLbl="trAlignAcc1" presStyleIdx="5" presStyleCnt="6">
        <dgm:presLayoutVars>
          <dgm:bulletEnabled val="1"/>
        </dgm:presLayoutVars>
      </dgm:prSet>
      <dgm:spPr/>
    </dgm:pt>
    <dgm:pt modelId="{88F1286B-1A05-B94E-A9E0-2AB452DC8427}" type="pres">
      <dgm:prSet presAssocID="{CE3F9610-561F-6246-8271-5EF307711080}"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44000" r="-44000"/>
          </a:stretch>
        </a:blipFill>
      </dgm:spPr>
    </dgm:pt>
  </dgm:ptLst>
  <dgm:cxnLst>
    <dgm:cxn modelId="{C31C2102-C7F2-A94B-AD54-D02FDA7F6DF8}" type="presOf" srcId="{60674257-0FB8-4E4A-B5DE-E426D8994312}" destId="{BAB83E9F-4E44-9F4E-B030-BE92822A14D7}" srcOrd="0" destOrd="0" presId="urn:microsoft.com/office/officeart/2008/layout/PictureStrips"/>
    <dgm:cxn modelId="{5B379C0C-5EB8-7544-9250-FD3294BE45E5}" type="presOf" srcId="{CC73C306-716B-5E46-B6A7-57860321F905}" destId="{4ACA69E7-6E8C-A14B-B455-5BF1EFF6D7A1}" srcOrd="0" destOrd="0" presId="urn:microsoft.com/office/officeart/2008/layout/PictureStrips"/>
    <dgm:cxn modelId="{4880092B-68DE-8844-9DB9-AA89C943D1D8}" type="presOf" srcId="{CE3F9610-561F-6246-8271-5EF307711080}" destId="{E6238225-61DE-4F49-9B2E-08CE39585136}" srcOrd="0" destOrd="0" presId="urn:microsoft.com/office/officeart/2008/layout/PictureStrips"/>
    <dgm:cxn modelId="{7998CE30-0F50-F941-B4C7-BE95F9688CFC}" srcId="{19152EB9-94C4-CE41-A040-2DA3CB362498}" destId="{CC73C306-716B-5E46-B6A7-57860321F905}" srcOrd="0" destOrd="0" parTransId="{E0383972-DE5D-2747-9DF5-F0848FE371E1}" sibTransId="{EC141040-3A46-4845-B635-042E8569F7C5}"/>
    <dgm:cxn modelId="{6B053F6B-5A6C-624D-9A92-1C656A382CF6}" type="presOf" srcId="{A95835CA-1942-DD46-9179-30D5EAC01E52}" destId="{792AF9C2-32F9-0A4B-84D4-40AAF7EDDD6D}" srcOrd="0" destOrd="0" presId="urn:microsoft.com/office/officeart/2008/layout/PictureStrips"/>
    <dgm:cxn modelId="{00EB914C-9B75-714D-9636-622A5DDF3396}" srcId="{19152EB9-94C4-CE41-A040-2DA3CB362498}" destId="{A95835CA-1942-DD46-9179-30D5EAC01E52}" srcOrd="2" destOrd="0" parTransId="{DAF0AB9D-6CE9-C74B-8E8C-F587A5A5061C}" sibTransId="{77865911-BFAE-384D-AF18-857EE0C0057B}"/>
    <dgm:cxn modelId="{2A0A956E-AF3E-D94C-93AA-9CC9BFCCA356}" type="presOf" srcId="{19152EB9-94C4-CE41-A040-2DA3CB362498}" destId="{DBA35DEE-395B-1043-9332-BE1B01085003}" srcOrd="0" destOrd="0" presId="urn:microsoft.com/office/officeart/2008/layout/PictureStrips"/>
    <dgm:cxn modelId="{951F327B-A872-6845-8185-E9F1D0401677}" srcId="{19152EB9-94C4-CE41-A040-2DA3CB362498}" destId="{CE3F9610-561F-6246-8271-5EF307711080}" srcOrd="5" destOrd="0" parTransId="{D95AB5D4-8136-D343-9EED-875AC1BCF03A}" sibTransId="{01E73210-BA9B-434C-8E31-B1136F59C239}"/>
    <dgm:cxn modelId="{DBFA6D8D-6282-F54B-9507-B989A06B9DCF}" srcId="{19152EB9-94C4-CE41-A040-2DA3CB362498}" destId="{60674257-0FB8-4E4A-B5DE-E426D8994312}" srcOrd="4" destOrd="0" parTransId="{2F9E559A-0DAC-0143-ABE1-6DBDCFF9695E}" sibTransId="{D05BCF6B-0FE8-944D-9882-565CAA3B3E1A}"/>
    <dgm:cxn modelId="{28560C93-DD98-1041-8B9D-3BB4E17188C5}" type="presOf" srcId="{0C4C5711-1585-E24C-87E3-B5A5E3D3B678}" destId="{C185F578-32D5-D843-B68C-D97F7D94E114}" srcOrd="0" destOrd="0" presId="urn:microsoft.com/office/officeart/2008/layout/PictureStrips"/>
    <dgm:cxn modelId="{BB17CBCD-9222-D149-8F4C-BC95CC5006F5}" srcId="{19152EB9-94C4-CE41-A040-2DA3CB362498}" destId="{0C4C5711-1585-E24C-87E3-B5A5E3D3B678}" srcOrd="1" destOrd="0" parTransId="{795DE69E-3493-E447-92D0-180EA3A42425}" sibTransId="{B7942BB0-F312-5B4A-8B64-781191BEF2AD}"/>
    <dgm:cxn modelId="{E83BFBD7-0AA2-484D-9719-BE31D0EDCA87}" srcId="{19152EB9-94C4-CE41-A040-2DA3CB362498}" destId="{9A7403B8-CA75-9842-ACFA-CA23C839EBF1}" srcOrd="3" destOrd="0" parTransId="{CE891AA4-0379-2044-BE41-2E219F747E73}" sibTransId="{AED54984-4165-2244-A0C6-992BD28F38F4}"/>
    <dgm:cxn modelId="{667EB7E0-341E-D64E-B84E-53F2F29499E2}" type="presOf" srcId="{9A7403B8-CA75-9842-ACFA-CA23C839EBF1}" destId="{EFBDEA9E-F9D2-054B-88EB-46DBB2545EA8}" srcOrd="0" destOrd="0" presId="urn:microsoft.com/office/officeart/2008/layout/PictureStrips"/>
    <dgm:cxn modelId="{83660C64-5865-C84D-8047-C0490A36460F}" type="presParOf" srcId="{DBA35DEE-395B-1043-9332-BE1B01085003}" destId="{8B1A7703-C8CE-F546-AE16-862FFF95FAC8}" srcOrd="0" destOrd="0" presId="urn:microsoft.com/office/officeart/2008/layout/PictureStrips"/>
    <dgm:cxn modelId="{934C2D89-7284-9046-8B63-F57891E98FA5}" type="presParOf" srcId="{8B1A7703-C8CE-F546-AE16-862FFF95FAC8}" destId="{4ACA69E7-6E8C-A14B-B455-5BF1EFF6D7A1}" srcOrd="0" destOrd="0" presId="urn:microsoft.com/office/officeart/2008/layout/PictureStrips"/>
    <dgm:cxn modelId="{8E5AAD09-5850-034B-81C6-B3943CD84F5B}" type="presParOf" srcId="{8B1A7703-C8CE-F546-AE16-862FFF95FAC8}" destId="{D5776A0F-7802-F54C-A15F-9504699381D8}" srcOrd="1" destOrd="0" presId="urn:microsoft.com/office/officeart/2008/layout/PictureStrips"/>
    <dgm:cxn modelId="{B2D12603-096A-D04F-9CEE-84BF5B4A8E38}" type="presParOf" srcId="{DBA35DEE-395B-1043-9332-BE1B01085003}" destId="{4DDE0BD3-1ACF-B246-BDE4-86B8C6B5BF41}" srcOrd="1" destOrd="0" presId="urn:microsoft.com/office/officeart/2008/layout/PictureStrips"/>
    <dgm:cxn modelId="{8E2B46B7-F331-594D-AE39-9C86ED61209D}" type="presParOf" srcId="{DBA35DEE-395B-1043-9332-BE1B01085003}" destId="{1912C868-5A6C-D34B-ACF3-27812432E328}" srcOrd="2" destOrd="0" presId="urn:microsoft.com/office/officeart/2008/layout/PictureStrips"/>
    <dgm:cxn modelId="{BE1993DC-68E5-304A-86AC-5FE85CA60435}" type="presParOf" srcId="{1912C868-5A6C-D34B-ACF3-27812432E328}" destId="{C185F578-32D5-D843-B68C-D97F7D94E114}" srcOrd="0" destOrd="0" presId="urn:microsoft.com/office/officeart/2008/layout/PictureStrips"/>
    <dgm:cxn modelId="{50F997FC-33FB-9D4F-A40C-322CBB828630}" type="presParOf" srcId="{1912C868-5A6C-D34B-ACF3-27812432E328}" destId="{B0EA7C60-8804-5142-92AA-AA075155FB35}" srcOrd="1" destOrd="0" presId="urn:microsoft.com/office/officeart/2008/layout/PictureStrips"/>
    <dgm:cxn modelId="{64AEAE42-5FB7-6148-A23F-DC7970C007B3}" type="presParOf" srcId="{DBA35DEE-395B-1043-9332-BE1B01085003}" destId="{530A530B-556F-8B45-9672-E292E64EC2DF}" srcOrd="3" destOrd="0" presId="urn:microsoft.com/office/officeart/2008/layout/PictureStrips"/>
    <dgm:cxn modelId="{94D5278E-2514-E64C-9777-759440D29D7E}" type="presParOf" srcId="{DBA35DEE-395B-1043-9332-BE1B01085003}" destId="{616EF91F-921B-524C-986C-DC584FBB1218}" srcOrd="4" destOrd="0" presId="urn:microsoft.com/office/officeart/2008/layout/PictureStrips"/>
    <dgm:cxn modelId="{6525BB75-C622-D141-9FCC-49C394844270}" type="presParOf" srcId="{616EF91F-921B-524C-986C-DC584FBB1218}" destId="{792AF9C2-32F9-0A4B-84D4-40AAF7EDDD6D}" srcOrd="0" destOrd="0" presId="urn:microsoft.com/office/officeart/2008/layout/PictureStrips"/>
    <dgm:cxn modelId="{70E6A08B-354E-1949-965C-B9594F7DA317}" type="presParOf" srcId="{616EF91F-921B-524C-986C-DC584FBB1218}" destId="{DE95B73B-E7CE-4E4A-904D-9805679A8494}" srcOrd="1" destOrd="0" presId="urn:microsoft.com/office/officeart/2008/layout/PictureStrips"/>
    <dgm:cxn modelId="{1A6BCE5F-9474-144A-A854-7EA85C18C47E}" type="presParOf" srcId="{DBA35DEE-395B-1043-9332-BE1B01085003}" destId="{AC52B857-299E-9547-9815-B6D560A82B3A}" srcOrd="5" destOrd="0" presId="urn:microsoft.com/office/officeart/2008/layout/PictureStrips"/>
    <dgm:cxn modelId="{051AF7FF-D241-8942-852B-C36A205CF9DB}" type="presParOf" srcId="{DBA35DEE-395B-1043-9332-BE1B01085003}" destId="{83DBC0CF-6AF6-3F43-8219-17A19B46A307}" srcOrd="6" destOrd="0" presId="urn:microsoft.com/office/officeart/2008/layout/PictureStrips"/>
    <dgm:cxn modelId="{44320AC7-8C5A-744E-B004-25A800B8D808}" type="presParOf" srcId="{83DBC0CF-6AF6-3F43-8219-17A19B46A307}" destId="{EFBDEA9E-F9D2-054B-88EB-46DBB2545EA8}" srcOrd="0" destOrd="0" presId="urn:microsoft.com/office/officeart/2008/layout/PictureStrips"/>
    <dgm:cxn modelId="{6CA33D82-EB1A-6F4D-A79C-52953107A8C3}" type="presParOf" srcId="{83DBC0CF-6AF6-3F43-8219-17A19B46A307}" destId="{68153C36-072E-384E-B6CA-6250548B5A5B}" srcOrd="1" destOrd="0" presId="urn:microsoft.com/office/officeart/2008/layout/PictureStrips"/>
    <dgm:cxn modelId="{5EC51DAC-FB28-0548-89D7-1D4B449B3709}" type="presParOf" srcId="{DBA35DEE-395B-1043-9332-BE1B01085003}" destId="{08F742A7-A041-5B45-B987-8C73C3E53A19}" srcOrd="7" destOrd="0" presId="urn:microsoft.com/office/officeart/2008/layout/PictureStrips"/>
    <dgm:cxn modelId="{54764588-384A-874B-A134-83352D721242}" type="presParOf" srcId="{DBA35DEE-395B-1043-9332-BE1B01085003}" destId="{48E4C550-4FED-F541-8830-FAC7635195C7}" srcOrd="8" destOrd="0" presId="urn:microsoft.com/office/officeart/2008/layout/PictureStrips"/>
    <dgm:cxn modelId="{0931100D-7ECC-E643-BB8D-91C333F47B07}" type="presParOf" srcId="{48E4C550-4FED-F541-8830-FAC7635195C7}" destId="{BAB83E9F-4E44-9F4E-B030-BE92822A14D7}" srcOrd="0" destOrd="0" presId="urn:microsoft.com/office/officeart/2008/layout/PictureStrips"/>
    <dgm:cxn modelId="{4802A363-2D94-6946-80B2-49DD808A8A93}" type="presParOf" srcId="{48E4C550-4FED-F541-8830-FAC7635195C7}" destId="{4A5551EA-B704-F040-ABEB-23A7DDB24D78}" srcOrd="1" destOrd="0" presId="urn:microsoft.com/office/officeart/2008/layout/PictureStrips"/>
    <dgm:cxn modelId="{C7067A8D-DAD2-204A-8900-C7BD9D139EDC}" type="presParOf" srcId="{DBA35DEE-395B-1043-9332-BE1B01085003}" destId="{40827DF5-366B-9649-84E3-6F14BA1D35A2}" srcOrd="9" destOrd="0" presId="urn:microsoft.com/office/officeart/2008/layout/PictureStrips"/>
    <dgm:cxn modelId="{9044450A-7722-D343-B686-ECE20852B78A}" type="presParOf" srcId="{DBA35DEE-395B-1043-9332-BE1B01085003}" destId="{34B9DEE5-237B-1E49-A0A1-5A872649DD5C}" srcOrd="10" destOrd="0" presId="urn:microsoft.com/office/officeart/2008/layout/PictureStrips"/>
    <dgm:cxn modelId="{87670D27-183A-A549-B87A-482D128C81B6}" type="presParOf" srcId="{34B9DEE5-237B-1E49-A0A1-5A872649DD5C}" destId="{E6238225-61DE-4F49-9B2E-08CE39585136}" srcOrd="0" destOrd="0" presId="urn:microsoft.com/office/officeart/2008/layout/PictureStrips"/>
    <dgm:cxn modelId="{E183F5C1-DFCC-0D4C-93AE-A0604AA2D886}" type="presParOf" srcId="{34B9DEE5-237B-1E49-A0A1-5A872649DD5C}" destId="{88F1286B-1A05-B94E-A9E0-2AB452DC842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2303D2-CDBB-3D47-A005-2AA4578AC7AC}"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B31CF559-07D9-3D45-A4D5-FE3E25963EC5}">
      <dgm:prSet phldrT="[Text]"/>
      <dgm:spPr/>
      <dgm:t>
        <a:bodyPr/>
        <a:lstStyle/>
        <a:p>
          <a:r>
            <a:rPr lang="en-US" dirty="0">
              <a:latin typeface="Avenir Book"/>
              <a:cs typeface="Avenir Book"/>
            </a:rPr>
            <a:t>Comprehensive- </a:t>
          </a:r>
        </a:p>
      </dgm:t>
    </dgm:pt>
    <dgm:pt modelId="{1F7DCBEE-9CB7-C34C-9FA5-AD1C5787E13A}" type="parTrans" cxnId="{87799C88-E306-7547-A4DD-DF11D061AD71}">
      <dgm:prSet/>
      <dgm:spPr/>
      <dgm:t>
        <a:bodyPr/>
        <a:lstStyle/>
        <a:p>
          <a:endParaRPr lang="en-US"/>
        </a:p>
      </dgm:t>
    </dgm:pt>
    <dgm:pt modelId="{EB200283-4B33-A443-8455-887ACC0EB4C2}" type="sibTrans" cxnId="{87799C88-E306-7547-A4DD-DF11D061AD71}">
      <dgm:prSet/>
      <dgm:spPr/>
      <dgm:t>
        <a:bodyPr/>
        <a:lstStyle/>
        <a:p>
          <a:endParaRPr lang="en-US"/>
        </a:p>
      </dgm:t>
    </dgm:pt>
    <dgm:pt modelId="{3690FD81-2C43-5E44-A0F8-BCFB0321D02A}">
      <dgm:prSet phldrT="[Text]"/>
      <dgm:spPr/>
      <dgm:t>
        <a:bodyPr/>
        <a:lstStyle/>
        <a:p>
          <a:r>
            <a:rPr lang="en-US" dirty="0">
              <a:latin typeface="Avenir Book"/>
              <a:cs typeface="Avenir Book"/>
            </a:rPr>
            <a:t>Collision-</a:t>
          </a:r>
        </a:p>
      </dgm:t>
    </dgm:pt>
    <dgm:pt modelId="{7417765C-3761-EE46-9FC5-2AA858AE0163}" type="parTrans" cxnId="{16DC43E7-6AEB-5E4E-A2BA-D119794AFFC7}">
      <dgm:prSet/>
      <dgm:spPr/>
      <dgm:t>
        <a:bodyPr/>
        <a:lstStyle/>
        <a:p>
          <a:endParaRPr lang="en-US"/>
        </a:p>
      </dgm:t>
    </dgm:pt>
    <dgm:pt modelId="{910A5B22-67A1-6F43-9499-1C30B0C51916}" type="sibTrans" cxnId="{16DC43E7-6AEB-5E4E-A2BA-D119794AFFC7}">
      <dgm:prSet/>
      <dgm:spPr/>
      <dgm:t>
        <a:bodyPr/>
        <a:lstStyle/>
        <a:p>
          <a:endParaRPr lang="en-US"/>
        </a:p>
      </dgm:t>
    </dgm:pt>
    <dgm:pt modelId="{9ED2BDEA-4863-7B4A-8AFC-7FC64B105A27}">
      <dgm:prSet phldrT="[Text]"/>
      <dgm:spPr/>
      <dgm:t>
        <a:bodyPr/>
        <a:lstStyle/>
        <a:p>
          <a:r>
            <a:rPr lang="en-US" dirty="0">
              <a:latin typeface="Avenir Book"/>
              <a:cs typeface="Avenir Book"/>
            </a:rPr>
            <a:t>Chipped windshield</a:t>
          </a:r>
        </a:p>
      </dgm:t>
    </dgm:pt>
    <dgm:pt modelId="{CAD9B967-3F73-6F43-A1DC-01FE23634C02}" type="parTrans" cxnId="{3E7E66AC-E88F-4243-969A-088F25854921}">
      <dgm:prSet/>
      <dgm:spPr/>
      <dgm:t>
        <a:bodyPr/>
        <a:lstStyle/>
        <a:p>
          <a:endParaRPr lang="en-US"/>
        </a:p>
      </dgm:t>
    </dgm:pt>
    <dgm:pt modelId="{3B634264-8137-934A-ACEF-E868BB80C19C}" type="sibTrans" cxnId="{3E7E66AC-E88F-4243-969A-088F25854921}">
      <dgm:prSet/>
      <dgm:spPr/>
      <dgm:t>
        <a:bodyPr/>
        <a:lstStyle/>
        <a:p>
          <a:endParaRPr lang="en-US"/>
        </a:p>
      </dgm:t>
    </dgm:pt>
    <dgm:pt modelId="{26B80936-A553-7340-9F62-B68A0919C346}">
      <dgm:prSet phldrT="[Text]"/>
      <dgm:spPr/>
      <dgm:t>
        <a:bodyPr/>
        <a:lstStyle/>
        <a:p>
          <a:r>
            <a:rPr lang="en-US" dirty="0">
              <a:latin typeface="Avenir Book"/>
              <a:cs typeface="Avenir Book"/>
            </a:rPr>
            <a:t>Stolen</a:t>
          </a:r>
        </a:p>
      </dgm:t>
    </dgm:pt>
    <dgm:pt modelId="{49D19395-0791-1244-BEE1-C837DF044CCC}" type="parTrans" cxnId="{DED7D7A0-9186-DA49-AF0F-B279CE05F292}">
      <dgm:prSet/>
      <dgm:spPr/>
      <dgm:t>
        <a:bodyPr/>
        <a:lstStyle/>
        <a:p>
          <a:endParaRPr lang="en-US"/>
        </a:p>
      </dgm:t>
    </dgm:pt>
    <dgm:pt modelId="{619A1FB8-40B9-3048-B653-BBC2C1AAD5B5}" type="sibTrans" cxnId="{DED7D7A0-9186-DA49-AF0F-B279CE05F292}">
      <dgm:prSet/>
      <dgm:spPr/>
      <dgm:t>
        <a:bodyPr/>
        <a:lstStyle/>
        <a:p>
          <a:endParaRPr lang="en-US"/>
        </a:p>
      </dgm:t>
    </dgm:pt>
    <dgm:pt modelId="{D7CCB3C6-9EAD-774C-A80E-7C591859760C}">
      <dgm:prSet phldrT="[Text]"/>
      <dgm:spPr/>
      <dgm:t>
        <a:bodyPr/>
        <a:lstStyle/>
        <a:p>
          <a:r>
            <a:rPr lang="en-US" dirty="0">
              <a:latin typeface="Avenir Book"/>
              <a:cs typeface="Avenir Book"/>
            </a:rPr>
            <a:t>Break in</a:t>
          </a:r>
        </a:p>
      </dgm:t>
    </dgm:pt>
    <dgm:pt modelId="{A696E5ED-7B04-A24D-933E-1E967ED36253}" type="parTrans" cxnId="{BABC47A8-8AA0-204C-953B-C4C9BB7AC9D6}">
      <dgm:prSet/>
      <dgm:spPr/>
      <dgm:t>
        <a:bodyPr/>
        <a:lstStyle/>
        <a:p>
          <a:endParaRPr lang="en-US"/>
        </a:p>
      </dgm:t>
    </dgm:pt>
    <dgm:pt modelId="{75C1281D-AC09-2A4E-9652-87844AEFFB13}" type="sibTrans" cxnId="{BABC47A8-8AA0-204C-953B-C4C9BB7AC9D6}">
      <dgm:prSet/>
      <dgm:spPr/>
      <dgm:t>
        <a:bodyPr/>
        <a:lstStyle/>
        <a:p>
          <a:endParaRPr lang="en-US"/>
        </a:p>
      </dgm:t>
    </dgm:pt>
    <dgm:pt modelId="{9E93B290-71D7-C64D-B584-C690ED5E68D9}">
      <dgm:prSet phldrT="[Text]"/>
      <dgm:spPr/>
      <dgm:t>
        <a:bodyPr/>
        <a:lstStyle/>
        <a:p>
          <a:r>
            <a:rPr lang="en-US" dirty="0">
              <a:latin typeface="Avenir Book"/>
              <a:cs typeface="Avenir Book"/>
            </a:rPr>
            <a:t>Hitting an animal</a:t>
          </a:r>
        </a:p>
      </dgm:t>
    </dgm:pt>
    <dgm:pt modelId="{A73A1163-18FD-724D-BA30-F688C5F4C795}" type="parTrans" cxnId="{3E6654A1-4588-1542-9B6E-A3F354B39054}">
      <dgm:prSet/>
      <dgm:spPr/>
      <dgm:t>
        <a:bodyPr/>
        <a:lstStyle/>
        <a:p>
          <a:endParaRPr lang="en-US"/>
        </a:p>
      </dgm:t>
    </dgm:pt>
    <dgm:pt modelId="{21E1AFBA-2F5C-ED46-8191-279A057AD466}" type="sibTrans" cxnId="{3E6654A1-4588-1542-9B6E-A3F354B39054}">
      <dgm:prSet/>
      <dgm:spPr/>
      <dgm:t>
        <a:bodyPr/>
        <a:lstStyle/>
        <a:p>
          <a:endParaRPr lang="en-US"/>
        </a:p>
      </dgm:t>
    </dgm:pt>
    <dgm:pt modelId="{F3D629AC-8264-DB47-876F-32124EDA26AB}">
      <dgm:prSet phldrT="[Text]"/>
      <dgm:spPr/>
      <dgm:t>
        <a:bodyPr/>
        <a:lstStyle/>
        <a:p>
          <a:r>
            <a:rPr lang="en-US" dirty="0">
              <a:latin typeface="Avenir Book"/>
              <a:cs typeface="Avenir Book"/>
            </a:rPr>
            <a:t>Even if not your car</a:t>
          </a:r>
        </a:p>
      </dgm:t>
    </dgm:pt>
    <dgm:pt modelId="{B2D64990-C336-A44D-969A-D34021D0475F}" type="parTrans" cxnId="{54FF6356-8284-024A-8ADE-603D756B4326}">
      <dgm:prSet/>
      <dgm:spPr/>
      <dgm:t>
        <a:bodyPr/>
        <a:lstStyle/>
        <a:p>
          <a:endParaRPr lang="en-US"/>
        </a:p>
      </dgm:t>
    </dgm:pt>
    <dgm:pt modelId="{148F87AD-3686-1F49-9A1D-ABB1019FC37F}" type="sibTrans" cxnId="{54FF6356-8284-024A-8ADE-603D756B4326}">
      <dgm:prSet/>
      <dgm:spPr/>
      <dgm:t>
        <a:bodyPr/>
        <a:lstStyle/>
        <a:p>
          <a:endParaRPr lang="en-US"/>
        </a:p>
      </dgm:t>
    </dgm:pt>
    <dgm:pt modelId="{6B586F1B-5EB6-E044-B9D2-DD52F0E6F507}">
      <dgm:prSet phldrT="[Text]"/>
      <dgm:spPr/>
      <dgm:t>
        <a:bodyPr/>
        <a:lstStyle/>
        <a:p>
          <a:r>
            <a:rPr lang="en-US" dirty="0">
              <a:latin typeface="Avenir Book"/>
              <a:cs typeface="Avenir Book"/>
            </a:rPr>
            <a:t>If someone else is driving your car</a:t>
          </a:r>
        </a:p>
      </dgm:t>
    </dgm:pt>
    <dgm:pt modelId="{C51BCFE5-F139-8243-88DC-CD19F4E8A163}" type="parTrans" cxnId="{B6168A66-66E0-6D41-9E26-81150E052240}">
      <dgm:prSet/>
      <dgm:spPr/>
      <dgm:t>
        <a:bodyPr/>
        <a:lstStyle/>
        <a:p>
          <a:endParaRPr lang="en-US"/>
        </a:p>
      </dgm:t>
    </dgm:pt>
    <dgm:pt modelId="{09C2353B-AA91-1E46-8AE3-F39B088B337B}" type="sibTrans" cxnId="{B6168A66-66E0-6D41-9E26-81150E052240}">
      <dgm:prSet/>
      <dgm:spPr/>
      <dgm:t>
        <a:bodyPr/>
        <a:lstStyle/>
        <a:p>
          <a:endParaRPr lang="en-US"/>
        </a:p>
      </dgm:t>
    </dgm:pt>
    <dgm:pt modelId="{EBE83E7E-B230-5F4D-A30C-6BF875C5C181}" type="pres">
      <dgm:prSet presAssocID="{B12303D2-CDBB-3D47-A005-2AA4578AC7AC}" presName="linear" presStyleCnt="0">
        <dgm:presLayoutVars>
          <dgm:animLvl val="lvl"/>
          <dgm:resizeHandles val="exact"/>
        </dgm:presLayoutVars>
      </dgm:prSet>
      <dgm:spPr/>
    </dgm:pt>
    <dgm:pt modelId="{3D1BC47F-4FC2-CF45-A753-629F589D0378}" type="pres">
      <dgm:prSet presAssocID="{B31CF559-07D9-3D45-A4D5-FE3E25963EC5}" presName="parentText" presStyleLbl="node1" presStyleIdx="0" presStyleCnt="2">
        <dgm:presLayoutVars>
          <dgm:chMax val="0"/>
          <dgm:bulletEnabled val="1"/>
        </dgm:presLayoutVars>
      </dgm:prSet>
      <dgm:spPr/>
    </dgm:pt>
    <dgm:pt modelId="{F7852EEA-508F-D64D-9328-5F3F0627B93B}" type="pres">
      <dgm:prSet presAssocID="{B31CF559-07D9-3D45-A4D5-FE3E25963EC5}" presName="childText" presStyleLbl="revTx" presStyleIdx="0" presStyleCnt="2">
        <dgm:presLayoutVars>
          <dgm:bulletEnabled val="1"/>
        </dgm:presLayoutVars>
      </dgm:prSet>
      <dgm:spPr/>
    </dgm:pt>
    <dgm:pt modelId="{08DFBF67-E9AD-0B4F-85AE-A5DFB942170B}" type="pres">
      <dgm:prSet presAssocID="{3690FD81-2C43-5E44-A0F8-BCFB0321D02A}" presName="parentText" presStyleLbl="node1" presStyleIdx="1" presStyleCnt="2">
        <dgm:presLayoutVars>
          <dgm:chMax val="0"/>
          <dgm:bulletEnabled val="1"/>
        </dgm:presLayoutVars>
      </dgm:prSet>
      <dgm:spPr/>
    </dgm:pt>
    <dgm:pt modelId="{51526245-152D-7A4B-BEF9-72D5C5B0ED35}" type="pres">
      <dgm:prSet presAssocID="{3690FD81-2C43-5E44-A0F8-BCFB0321D02A}" presName="childText" presStyleLbl="revTx" presStyleIdx="1" presStyleCnt="2">
        <dgm:presLayoutVars>
          <dgm:bulletEnabled val="1"/>
        </dgm:presLayoutVars>
      </dgm:prSet>
      <dgm:spPr/>
    </dgm:pt>
  </dgm:ptLst>
  <dgm:cxnLst>
    <dgm:cxn modelId="{B6168A66-66E0-6D41-9E26-81150E052240}" srcId="{3690FD81-2C43-5E44-A0F8-BCFB0321D02A}" destId="{6B586F1B-5EB6-E044-B9D2-DD52F0E6F507}" srcOrd="1" destOrd="0" parTransId="{C51BCFE5-F139-8243-88DC-CD19F4E8A163}" sibTransId="{09C2353B-AA91-1E46-8AE3-F39B088B337B}"/>
    <dgm:cxn modelId="{7382C966-626A-B54E-B4B5-2742D1BEC5FE}" type="presOf" srcId="{26B80936-A553-7340-9F62-B68A0919C346}" destId="{F7852EEA-508F-D64D-9328-5F3F0627B93B}" srcOrd="0" destOrd="1" presId="urn:microsoft.com/office/officeart/2005/8/layout/vList2"/>
    <dgm:cxn modelId="{3830084F-60CE-3744-AF42-6E761DABBF0B}" type="presOf" srcId="{3690FD81-2C43-5E44-A0F8-BCFB0321D02A}" destId="{08DFBF67-E9AD-0B4F-85AE-A5DFB942170B}" srcOrd="0" destOrd="0" presId="urn:microsoft.com/office/officeart/2005/8/layout/vList2"/>
    <dgm:cxn modelId="{54FF6356-8284-024A-8ADE-603D756B4326}" srcId="{3690FD81-2C43-5E44-A0F8-BCFB0321D02A}" destId="{F3D629AC-8264-DB47-876F-32124EDA26AB}" srcOrd="0" destOrd="0" parTransId="{B2D64990-C336-A44D-969A-D34021D0475F}" sibTransId="{148F87AD-3686-1F49-9A1D-ABB1019FC37F}"/>
    <dgm:cxn modelId="{87799C88-E306-7547-A4DD-DF11D061AD71}" srcId="{B12303D2-CDBB-3D47-A005-2AA4578AC7AC}" destId="{B31CF559-07D9-3D45-A4D5-FE3E25963EC5}" srcOrd="0" destOrd="0" parTransId="{1F7DCBEE-9CB7-C34C-9FA5-AD1C5787E13A}" sibTransId="{EB200283-4B33-A443-8455-887ACC0EB4C2}"/>
    <dgm:cxn modelId="{DED7D7A0-9186-DA49-AF0F-B279CE05F292}" srcId="{B31CF559-07D9-3D45-A4D5-FE3E25963EC5}" destId="{26B80936-A553-7340-9F62-B68A0919C346}" srcOrd="1" destOrd="0" parTransId="{49D19395-0791-1244-BEE1-C837DF044CCC}" sibTransId="{619A1FB8-40B9-3048-B653-BBC2C1AAD5B5}"/>
    <dgm:cxn modelId="{3E6654A1-4588-1542-9B6E-A3F354B39054}" srcId="{B31CF559-07D9-3D45-A4D5-FE3E25963EC5}" destId="{9E93B290-71D7-C64D-B584-C690ED5E68D9}" srcOrd="3" destOrd="0" parTransId="{A73A1163-18FD-724D-BA30-F688C5F4C795}" sibTransId="{21E1AFBA-2F5C-ED46-8191-279A057AD466}"/>
    <dgm:cxn modelId="{BABC47A8-8AA0-204C-953B-C4C9BB7AC9D6}" srcId="{B31CF559-07D9-3D45-A4D5-FE3E25963EC5}" destId="{D7CCB3C6-9EAD-774C-A80E-7C591859760C}" srcOrd="2" destOrd="0" parTransId="{A696E5ED-7B04-A24D-933E-1E967ED36253}" sibTransId="{75C1281D-AC09-2A4E-9652-87844AEFFB13}"/>
    <dgm:cxn modelId="{3E7E66AC-E88F-4243-969A-088F25854921}" srcId="{B31CF559-07D9-3D45-A4D5-FE3E25963EC5}" destId="{9ED2BDEA-4863-7B4A-8AFC-7FC64B105A27}" srcOrd="0" destOrd="0" parTransId="{CAD9B967-3F73-6F43-A1DC-01FE23634C02}" sibTransId="{3B634264-8137-934A-ACEF-E868BB80C19C}"/>
    <dgm:cxn modelId="{55BA9FAC-9F3A-EC4D-B648-99022A0C9D0A}" type="presOf" srcId="{F3D629AC-8264-DB47-876F-32124EDA26AB}" destId="{51526245-152D-7A4B-BEF9-72D5C5B0ED35}" srcOrd="0" destOrd="0" presId="urn:microsoft.com/office/officeart/2005/8/layout/vList2"/>
    <dgm:cxn modelId="{0E2A87AF-A9DE-0042-B08C-B13586629BFA}" type="presOf" srcId="{9E93B290-71D7-C64D-B584-C690ED5E68D9}" destId="{F7852EEA-508F-D64D-9328-5F3F0627B93B}" srcOrd="0" destOrd="3" presId="urn:microsoft.com/office/officeart/2005/8/layout/vList2"/>
    <dgm:cxn modelId="{7EE4B2BC-7CBF-9B41-88A0-B7611ECAEF26}" type="presOf" srcId="{B31CF559-07D9-3D45-A4D5-FE3E25963EC5}" destId="{3D1BC47F-4FC2-CF45-A753-629F589D0378}" srcOrd="0" destOrd="0" presId="urn:microsoft.com/office/officeart/2005/8/layout/vList2"/>
    <dgm:cxn modelId="{616161C9-CB92-AF45-AF5F-F59BDF1BFFE6}" type="presOf" srcId="{B12303D2-CDBB-3D47-A005-2AA4578AC7AC}" destId="{EBE83E7E-B230-5F4D-A30C-6BF875C5C181}" srcOrd="0" destOrd="0" presId="urn:microsoft.com/office/officeart/2005/8/layout/vList2"/>
    <dgm:cxn modelId="{99592FD9-C8D9-B147-8AD2-81C75B8E125F}" type="presOf" srcId="{D7CCB3C6-9EAD-774C-A80E-7C591859760C}" destId="{F7852EEA-508F-D64D-9328-5F3F0627B93B}" srcOrd="0" destOrd="2" presId="urn:microsoft.com/office/officeart/2005/8/layout/vList2"/>
    <dgm:cxn modelId="{16DC43E7-6AEB-5E4E-A2BA-D119794AFFC7}" srcId="{B12303D2-CDBB-3D47-A005-2AA4578AC7AC}" destId="{3690FD81-2C43-5E44-A0F8-BCFB0321D02A}" srcOrd="1" destOrd="0" parTransId="{7417765C-3761-EE46-9FC5-2AA858AE0163}" sibTransId="{910A5B22-67A1-6F43-9499-1C30B0C51916}"/>
    <dgm:cxn modelId="{EB3179EF-9DE1-8643-BEA3-D0D1A1F108CB}" type="presOf" srcId="{9ED2BDEA-4863-7B4A-8AFC-7FC64B105A27}" destId="{F7852EEA-508F-D64D-9328-5F3F0627B93B}" srcOrd="0" destOrd="0" presId="urn:microsoft.com/office/officeart/2005/8/layout/vList2"/>
    <dgm:cxn modelId="{7BDBD6FD-F92D-8A4C-A773-DAEF6C6CAC34}" type="presOf" srcId="{6B586F1B-5EB6-E044-B9D2-DD52F0E6F507}" destId="{51526245-152D-7A4B-BEF9-72D5C5B0ED35}" srcOrd="0" destOrd="1" presId="urn:microsoft.com/office/officeart/2005/8/layout/vList2"/>
    <dgm:cxn modelId="{8C539D6B-FEEA-5341-B65C-C5D4BD80DB3E}" type="presParOf" srcId="{EBE83E7E-B230-5F4D-A30C-6BF875C5C181}" destId="{3D1BC47F-4FC2-CF45-A753-629F589D0378}" srcOrd="0" destOrd="0" presId="urn:microsoft.com/office/officeart/2005/8/layout/vList2"/>
    <dgm:cxn modelId="{D0ECC426-4BBA-0245-8C22-8882DA8632A3}" type="presParOf" srcId="{EBE83E7E-B230-5F4D-A30C-6BF875C5C181}" destId="{F7852EEA-508F-D64D-9328-5F3F0627B93B}" srcOrd="1" destOrd="0" presId="urn:microsoft.com/office/officeart/2005/8/layout/vList2"/>
    <dgm:cxn modelId="{5AD6F27E-9382-7041-BA73-AE0842A986B7}" type="presParOf" srcId="{EBE83E7E-B230-5F4D-A30C-6BF875C5C181}" destId="{08DFBF67-E9AD-0B4F-85AE-A5DFB942170B}" srcOrd="2" destOrd="0" presId="urn:microsoft.com/office/officeart/2005/8/layout/vList2"/>
    <dgm:cxn modelId="{4094A4E6-A09B-974A-8828-5C3DF0507ACC}" type="presParOf" srcId="{EBE83E7E-B230-5F4D-A30C-6BF875C5C181}" destId="{51526245-152D-7A4B-BEF9-72D5C5B0ED35}"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A88A6B-ECDD-7C4D-BFF7-36C934FBDB55}"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662F1076-498F-F64F-828D-CEDD4BD82414}">
      <dgm:prSet phldrT="[Text]"/>
      <dgm:spPr/>
      <dgm:t>
        <a:bodyPr/>
        <a:lstStyle/>
        <a:p>
          <a:r>
            <a:rPr lang="en-US" dirty="0">
              <a:latin typeface="Avenir Book"/>
              <a:cs typeface="Avenir Book"/>
            </a:rPr>
            <a:t>Intentional damage</a:t>
          </a:r>
        </a:p>
      </dgm:t>
    </dgm:pt>
    <dgm:pt modelId="{763956F9-5615-A242-8169-2BA6DF0439AD}" type="parTrans" cxnId="{E1AF7CBC-E894-E941-8713-C8F4D68983D0}">
      <dgm:prSet/>
      <dgm:spPr/>
      <dgm:t>
        <a:bodyPr/>
        <a:lstStyle/>
        <a:p>
          <a:endParaRPr lang="en-US"/>
        </a:p>
      </dgm:t>
    </dgm:pt>
    <dgm:pt modelId="{8ACB4187-F893-7540-BD81-A03981FC414B}" type="sibTrans" cxnId="{E1AF7CBC-E894-E941-8713-C8F4D68983D0}">
      <dgm:prSet/>
      <dgm:spPr/>
      <dgm:t>
        <a:bodyPr/>
        <a:lstStyle/>
        <a:p>
          <a:endParaRPr lang="en-US"/>
        </a:p>
      </dgm:t>
    </dgm:pt>
    <dgm:pt modelId="{DB4CAF7E-5EAE-CA43-B121-1BFBFC88046B}">
      <dgm:prSet phldrT="[Text]"/>
      <dgm:spPr/>
      <dgm:t>
        <a:bodyPr/>
        <a:lstStyle/>
        <a:p>
          <a:r>
            <a:rPr lang="en-US" dirty="0">
              <a:latin typeface="Avenir Book"/>
              <a:cs typeface="Avenir Book"/>
            </a:rPr>
            <a:t>Do not have owners permission</a:t>
          </a:r>
        </a:p>
      </dgm:t>
    </dgm:pt>
    <dgm:pt modelId="{0C607C9E-A19F-6140-9F43-88626C060287}" type="parTrans" cxnId="{C23B822C-48BF-BF48-B6FE-4AB638CD4181}">
      <dgm:prSet/>
      <dgm:spPr/>
      <dgm:t>
        <a:bodyPr/>
        <a:lstStyle/>
        <a:p>
          <a:endParaRPr lang="en-US"/>
        </a:p>
      </dgm:t>
    </dgm:pt>
    <dgm:pt modelId="{2C71835A-4855-E841-9EBB-BE057AFD54DA}" type="sibTrans" cxnId="{C23B822C-48BF-BF48-B6FE-4AB638CD4181}">
      <dgm:prSet/>
      <dgm:spPr/>
      <dgm:t>
        <a:bodyPr/>
        <a:lstStyle/>
        <a:p>
          <a:endParaRPr lang="en-US"/>
        </a:p>
      </dgm:t>
    </dgm:pt>
    <dgm:pt modelId="{59C54C05-503B-0849-BBF5-CAEF3703F2B2}">
      <dgm:prSet phldrT="[Text]"/>
      <dgm:spPr/>
      <dgm:t>
        <a:bodyPr/>
        <a:lstStyle/>
        <a:p>
          <a:r>
            <a:rPr lang="en-US" dirty="0">
              <a:latin typeface="Avenir Book"/>
              <a:cs typeface="Avenir Book"/>
            </a:rPr>
            <a:t>Regular use of a borrowed car </a:t>
          </a:r>
        </a:p>
      </dgm:t>
    </dgm:pt>
    <dgm:pt modelId="{1BFC1500-0ED8-434F-8DDF-6FC57E837DD2}" type="parTrans" cxnId="{3F048C5A-A089-B546-954D-BF9FFDBCCE53}">
      <dgm:prSet/>
      <dgm:spPr/>
      <dgm:t>
        <a:bodyPr/>
        <a:lstStyle/>
        <a:p>
          <a:endParaRPr lang="en-US"/>
        </a:p>
      </dgm:t>
    </dgm:pt>
    <dgm:pt modelId="{97800092-091B-C045-B686-170B124B08A1}" type="sibTrans" cxnId="{3F048C5A-A089-B546-954D-BF9FFDBCCE53}">
      <dgm:prSet/>
      <dgm:spPr/>
      <dgm:t>
        <a:bodyPr/>
        <a:lstStyle/>
        <a:p>
          <a:endParaRPr lang="en-US"/>
        </a:p>
      </dgm:t>
    </dgm:pt>
    <dgm:pt modelId="{106E88EA-C134-3D40-B242-52E0DE24605E}">
      <dgm:prSet phldrT="[Text]"/>
      <dgm:spPr/>
      <dgm:t>
        <a:bodyPr/>
        <a:lstStyle/>
        <a:p>
          <a:r>
            <a:rPr lang="en-US" dirty="0">
              <a:latin typeface="Avenir Book"/>
              <a:cs typeface="Avenir Book"/>
            </a:rPr>
            <a:t>A car you own but do not have insured</a:t>
          </a:r>
        </a:p>
      </dgm:t>
    </dgm:pt>
    <dgm:pt modelId="{B26AE6E1-D089-EC4A-AB1A-09FA91619B46}" type="parTrans" cxnId="{4E8E1CFB-EC0D-A545-9F44-7620965C6E0A}">
      <dgm:prSet/>
      <dgm:spPr/>
      <dgm:t>
        <a:bodyPr/>
        <a:lstStyle/>
        <a:p>
          <a:endParaRPr lang="en-US"/>
        </a:p>
      </dgm:t>
    </dgm:pt>
    <dgm:pt modelId="{2BFF2C5A-BCA2-994F-B44C-2DE62C038168}" type="sibTrans" cxnId="{4E8E1CFB-EC0D-A545-9F44-7620965C6E0A}">
      <dgm:prSet/>
      <dgm:spPr/>
      <dgm:t>
        <a:bodyPr/>
        <a:lstStyle/>
        <a:p>
          <a:endParaRPr lang="en-US"/>
        </a:p>
      </dgm:t>
    </dgm:pt>
    <dgm:pt modelId="{9857A88F-EDC6-0B40-A133-68968CA8EFCB}">
      <dgm:prSet phldrT="[Text]"/>
      <dgm:spPr/>
      <dgm:t>
        <a:bodyPr/>
        <a:lstStyle/>
        <a:p>
          <a:r>
            <a:rPr lang="en-US" dirty="0">
              <a:latin typeface="Avenir Book"/>
              <a:cs typeface="Avenir Book"/>
            </a:rPr>
            <a:t>Carrying passengers for a fee</a:t>
          </a:r>
        </a:p>
      </dgm:t>
    </dgm:pt>
    <dgm:pt modelId="{C967206A-632B-A94F-A755-C6BB7F703502}" type="parTrans" cxnId="{74396CA4-6838-4749-B749-9A908B3D7E02}">
      <dgm:prSet/>
      <dgm:spPr/>
      <dgm:t>
        <a:bodyPr/>
        <a:lstStyle/>
        <a:p>
          <a:endParaRPr lang="en-US"/>
        </a:p>
      </dgm:t>
    </dgm:pt>
    <dgm:pt modelId="{60177030-CFC3-3243-ADF2-D8C039861445}" type="sibTrans" cxnId="{74396CA4-6838-4749-B749-9A908B3D7E02}">
      <dgm:prSet/>
      <dgm:spPr/>
      <dgm:t>
        <a:bodyPr/>
        <a:lstStyle/>
        <a:p>
          <a:endParaRPr lang="en-US"/>
        </a:p>
      </dgm:t>
    </dgm:pt>
    <dgm:pt modelId="{BAAA07E1-D289-FE40-A8AA-37F1FF154284}">
      <dgm:prSet phldrT="[Text]"/>
      <dgm:spPr/>
      <dgm:t>
        <a:bodyPr/>
        <a:lstStyle/>
        <a:p>
          <a:r>
            <a:rPr lang="en-US" dirty="0">
              <a:latin typeface="Avenir Book"/>
              <a:cs typeface="Avenir Book"/>
            </a:rPr>
            <a:t>Racing</a:t>
          </a:r>
        </a:p>
      </dgm:t>
    </dgm:pt>
    <dgm:pt modelId="{AC754254-31E8-7349-B1D1-395334BCF089}" type="parTrans" cxnId="{AC62063C-BDBC-4A49-BF4F-2222981F52C7}">
      <dgm:prSet/>
      <dgm:spPr/>
      <dgm:t>
        <a:bodyPr/>
        <a:lstStyle/>
        <a:p>
          <a:endParaRPr lang="en-US"/>
        </a:p>
      </dgm:t>
    </dgm:pt>
    <dgm:pt modelId="{AB5789CF-CAD7-1749-901E-D68A6167C5C5}" type="sibTrans" cxnId="{AC62063C-BDBC-4A49-BF4F-2222981F52C7}">
      <dgm:prSet/>
      <dgm:spPr/>
      <dgm:t>
        <a:bodyPr/>
        <a:lstStyle/>
        <a:p>
          <a:endParaRPr lang="en-US"/>
        </a:p>
      </dgm:t>
    </dgm:pt>
    <dgm:pt modelId="{BC200724-2859-6E4F-855E-D864DF059229}" type="pres">
      <dgm:prSet presAssocID="{58A88A6B-ECDD-7C4D-BFF7-36C934FBDB55}" presName="Name0" presStyleCnt="0">
        <dgm:presLayoutVars>
          <dgm:chMax val="7"/>
          <dgm:chPref val="7"/>
          <dgm:dir/>
        </dgm:presLayoutVars>
      </dgm:prSet>
      <dgm:spPr/>
    </dgm:pt>
    <dgm:pt modelId="{B9F091F0-4320-B64A-9083-FE3865B31581}" type="pres">
      <dgm:prSet presAssocID="{58A88A6B-ECDD-7C4D-BFF7-36C934FBDB55}" presName="Name1" presStyleCnt="0"/>
      <dgm:spPr/>
    </dgm:pt>
    <dgm:pt modelId="{1FA39390-0B10-574E-A638-D2359538A002}" type="pres">
      <dgm:prSet presAssocID="{58A88A6B-ECDD-7C4D-BFF7-36C934FBDB55}" presName="cycle" presStyleCnt="0"/>
      <dgm:spPr/>
    </dgm:pt>
    <dgm:pt modelId="{A400D948-E435-434C-9DE8-EDE2009416C4}" type="pres">
      <dgm:prSet presAssocID="{58A88A6B-ECDD-7C4D-BFF7-36C934FBDB55}" presName="srcNode" presStyleLbl="node1" presStyleIdx="0" presStyleCnt="6"/>
      <dgm:spPr/>
    </dgm:pt>
    <dgm:pt modelId="{D4DCD3EC-41DD-F948-9E44-62CFCEDE77A7}" type="pres">
      <dgm:prSet presAssocID="{58A88A6B-ECDD-7C4D-BFF7-36C934FBDB55}" presName="conn" presStyleLbl="parChTrans1D2" presStyleIdx="0" presStyleCnt="1"/>
      <dgm:spPr/>
    </dgm:pt>
    <dgm:pt modelId="{C2A2972F-671A-F645-A60D-194CAEC11ADE}" type="pres">
      <dgm:prSet presAssocID="{58A88A6B-ECDD-7C4D-BFF7-36C934FBDB55}" presName="extraNode" presStyleLbl="node1" presStyleIdx="0" presStyleCnt="6"/>
      <dgm:spPr/>
    </dgm:pt>
    <dgm:pt modelId="{44B91AD1-478D-AA42-823C-90C45FC61DFC}" type="pres">
      <dgm:prSet presAssocID="{58A88A6B-ECDD-7C4D-BFF7-36C934FBDB55}" presName="dstNode" presStyleLbl="node1" presStyleIdx="0" presStyleCnt="6"/>
      <dgm:spPr/>
    </dgm:pt>
    <dgm:pt modelId="{59CF795E-814D-6049-9E75-935151533A46}" type="pres">
      <dgm:prSet presAssocID="{662F1076-498F-F64F-828D-CEDD4BD82414}" presName="text_1" presStyleLbl="node1" presStyleIdx="0" presStyleCnt="6">
        <dgm:presLayoutVars>
          <dgm:bulletEnabled val="1"/>
        </dgm:presLayoutVars>
      </dgm:prSet>
      <dgm:spPr/>
    </dgm:pt>
    <dgm:pt modelId="{E2861221-DB37-9049-A2BE-D02447ED84A6}" type="pres">
      <dgm:prSet presAssocID="{662F1076-498F-F64F-828D-CEDD4BD82414}" presName="accent_1" presStyleCnt="0"/>
      <dgm:spPr/>
    </dgm:pt>
    <dgm:pt modelId="{F950F226-7419-7649-BA13-395601CCB4AA}" type="pres">
      <dgm:prSet presAssocID="{662F1076-498F-F64F-828D-CEDD4BD82414}" presName="accentRepeatNode" presStyleLbl="solidFgAcc1" presStyleIdx="0" presStyleCnt="6"/>
      <dgm:spPr/>
    </dgm:pt>
    <dgm:pt modelId="{C312028A-983D-6144-B586-60A69FCBC339}" type="pres">
      <dgm:prSet presAssocID="{DB4CAF7E-5EAE-CA43-B121-1BFBFC88046B}" presName="text_2" presStyleLbl="node1" presStyleIdx="1" presStyleCnt="6">
        <dgm:presLayoutVars>
          <dgm:bulletEnabled val="1"/>
        </dgm:presLayoutVars>
      </dgm:prSet>
      <dgm:spPr/>
    </dgm:pt>
    <dgm:pt modelId="{F617E3DC-7231-5E41-BA10-F7835AE1A1A6}" type="pres">
      <dgm:prSet presAssocID="{DB4CAF7E-5EAE-CA43-B121-1BFBFC88046B}" presName="accent_2" presStyleCnt="0"/>
      <dgm:spPr/>
    </dgm:pt>
    <dgm:pt modelId="{60215668-B7B1-D744-A68C-8CFF8F72BEC2}" type="pres">
      <dgm:prSet presAssocID="{DB4CAF7E-5EAE-CA43-B121-1BFBFC88046B}" presName="accentRepeatNode" presStyleLbl="solidFgAcc1" presStyleIdx="1" presStyleCnt="6"/>
      <dgm:spPr/>
    </dgm:pt>
    <dgm:pt modelId="{6B6657A6-04DE-1C4D-B6BD-E1CDB5CD8FC6}" type="pres">
      <dgm:prSet presAssocID="{59C54C05-503B-0849-BBF5-CAEF3703F2B2}" presName="text_3" presStyleLbl="node1" presStyleIdx="2" presStyleCnt="6">
        <dgm:presLayoutVars>
          <dgm:bulletEnabled val="1"/>
        </dgm:presLayoutVars>
      </dgm:prSet>
      <dgm:spPr/>
    </dgm:pt>
    <dgm:pt modelId="{BABF407B-D3EE-434D-961C-E5A27030B90D}" type="pres">
      <dgm:prSet presAssocID="{59C54C05-503B-0849-BBF5-CAEF3703F2B2}" presName="accent_3" presStyleCnt="0"/>
      <dgm:spPr/>
    </dgm:pt>
    <dgm:pt modelId="{87CDDE48-96DA-B649-BCDD-D215A7B72782}" type="pres">
      <dgm:prSet presAssocID="{59C54C05-503B-0849-BBF5-CAEF3703F2B2}" presName="accentRepeatNode" presStyleLbl="solidFgAcc1" presStyleIdx="2" presStyleCnt="6"/>
      <dgm:spPr/>
    </dgm:pt>
    <dgm:pt modelId="{6C03EB2A-643C-C24A-A367-35FCC7A50423}" type="pres">
      <dgm:prSet presAssocID="{106E88EA-C134-3D40-B242-52E0DE24605E}" presName="text_4" presStyleLbl="node1" presStyleIdx="3" presStyleCnt="6">
        <dgm:presLayoutVars>
          <dgm:bulletEnabled val="1"/>
        </dgm:presLayoutVars>
      </dgm:prSet>
      <dgm:spPr/>
    </dgm:pt>
    <dgm:pt modelId="{12833EDD-B8E3-0646-B9D7-F6C19D67170C}" type="pres">
      <dgm:prSet presAssocID="{106E88EA-C134-3D40-B242-52E0DE24605E}" presName="accent_4" presStyleCnt="0"/>
      <dgm:spPr/>
    </dgm:pt>
    <dgm:pt modelId="{A17CDF34-7982-3C43-A83B-1555C16A20D6}" type="pres">
      <dgm:prSet presAssocID="{106E88EA-C134-3D40-B242-52E0DE24605E}" presName="accentRepeatNode" presStyleLbl="solidFgAcc1" presStyleIdx="3" presStyleCnt="6"/>
      <dgm:spPr/>
    </dgm:pt>
    <dgm:pt modelId="{F0BE40BC-8491-0340-A9FC-E9742EA53D8A}" type="pres">
      <dgm:prSet presAssocID="{9857A88F-EDC6-0B40-A133-68968CA8EFCB}" presName="text_5" presStyleLbl="node1" presStyleIdx="4" presStyleCnt="6">
        <dgm:presLayoutVars>
          <dgm:bulletEnabled val="1"/>
        </dgm:presLayoutVars>
      </dgm:prSet>
      <dgm:spPr/>
    </dgm:pt>
    <dgm:pt modelId="{2F1B1028-C5B7-C042-B277-C8CD44C25B41}" type="pres">
      <dgm:prSet presAssocID="{9857A88F-EDC6-0B40-A133-68968CA8EFCB}" presName="accent_5" presStyleCnt="0"/>
      <dgm:spPr/>
    </dgm:pt>
    <dgm:pt modelId="{39A0FEE1-C67C-CE4F-AA2E-4E8D1C2EED7F}" type="pres">
      <dgm:prSet presAssocID="{9857A88F-EDC6-0B40-A133-68968CA8EFCB}" presName="accentRepeatNode" presStyleLbl="solidFgAcc1" presStyleIdx="4" presStyleCnt="6"/>
      <dgm:spPr/>
    </dgm:pt>
    <dgm:pt modelId="{A110FA82-0EEF-AC4E-AE11-14129F379787}" type="pres">
      <dgm:prSet presAssocID="{BAAA07E1-D289-FE40-A8AA-37F1FF154284}" presName="text_6" presStyleLbl="node1" presStyleIdx="5" presStyleCnt="6">
        <dgm:presLayoutVars>
          <dgm:bulletEnabled val="1"/>
        </dgm:presLayoutVars>
      </dgm:prSet>
      <dgm:spPr/>
    </dgm:pt>
    <dgm:pt modelId="{DEB08179-61A4-6648-8521-D09F442CAEAA}" type="pres">
      <dgm:prSet presAssocID="{BAAA07E1-D289-FE40-A8AA-37F1FF154284}" presName="accent_6" presStyleCnt="0"/>
      <dgm:spPr/>
    </dgm:pt>
    <dgm:pt modelId="{182AA257-95FF-2845-A357-E082D794BCAB}" type="pres">
      <dgm:prSet presAssocID="{BAAA07E1-D289-FE40-A8AA-37F1FF154284}" presName="accentRepeatNode" presStyleLbl="solidFgAcc1" presStyleIdx="5" presStyleCnt="6"/>
      <dgm:spPr/>
    </dgm:pt>
  </dgm:ptLst>
  <dgm:cxnLst>
    <dgm:cxn modelId="{A5062E23-CF1D-D441-A822-7E903C71B655}" type="presOf" srcId="{DB4CAF7E-5EAE-CA43-B121-1BFBFC88046B}" destId="{C312028A-983D-6144-B586-60A69FCBC339}" srcOrd="0" destOrd="0" presId="urn:microsoft.com/office/officeart/2008/layout/VerticalCurvedList"/>
    <dgm:cxn modelId="{076C9F29-6B89-174C-94B9-EE330EB4A64F}" type="presOf" srcId="{59C54C05-503B-0849-BBF5-CAEF3703F2B2}" destId="{6B6657A6-04DE-1C4D-B6BD-E1CDB5CD8FC6}" srcOrd="0" destOrd="0" presId="urn:microsoft.com/office/officeart/2008/layout/VerticalCurvedList"/>
    <dgm:cxn modelId="{C23B822C-48BF-BF48-B6FE-4AB638CD4181}" srcId="{58A88A6B-ECDD-7C4D-BFF7-36C934FBDB55}" destId="{DB4CAF7E-5EAE-CA43-B121-1BFBFC88046B}" srcOrd="1" destOrd="0" parTransId="{0C607C9E-A19F-6140-9F43-88626C060287}" sibTransId="{2C71835A-4855-E841-9EBB-BE057AFD54DA}"/>
    <dgm:cxn modelId="{AC62063C-BDBC-4A49-BF4F-2222981F52C7}" srcId="{58A88A6B-ECDD-7C4D-BFF7-36C934FBDB55}" destId="{BAAA07E1-D289-FE40-A8AA-37F1FF154284}" srcOrd="5" destOrd="0" parTransId="{AC754254-31E8-7349-B1D1-395334BCF089}" sibTransId="{AB5789CF-CAD7-1749-901E-D68A6167C5C5}"/>
    <dgm:cxn modelId="{7E2B7A74-8E6F-3849-937D-1522E4231338}" type="presOf" srcId="{106E88EA-C134-3D40-B242-52E0DE24605E}" destId="{6C03EB2A-643C-C24A-A367-35FCC7A50423}" srcOrd="0" destOrd="0" presId="urn:microsoft.com/office/officeart/2008/layout/VerticalCurvedList"/>
    <dgm:cxn modelId="{3F048C5A-A089-B546-954D-BF9FFDBCCE53}" srcId="{58A88A6B-ECDD-7C4D-BFF7-36C934FBDB55}" destId="{59C54C05-503B-0849-BBF5-CAEF3703F2B2}" srcOrd="2" destOrd="0" parTransId="{1BFC1500-0ED8-434F-8DDF-6FC57E837DD2}" sibTransId="{97800092-091B-C045-B686-170B124B08A1}"/>
    <dgm:cxn modelId="{12427C7D-AFB6-7E49-A9E2-B5FABF0C423D}" type="presOf" srcId="{662F1076-498F-F64F-828D-CEDD4BD82414}" destId="{59CF795E-814D-6049-9E75-935151533A46}" srcOrd="0" destOrd="0" presId="urn:microsoft.com/office/officeart/2008/layout/VerticalCurvedList"/>
    <dgm:cxn modelId="{C04329A4-797D-2D41-85D8-ECD0F702DFF5}" type="presOf" srcId="{9857A88F-EDC6-0B40-A133-68968CA8EFCB}" destId="{F0BE40BC-8491-0340-A9FC-E9742EA53D8A}" srcOrd="0" destOrd="0" presId="urn:microsoft.com/office/officeart/2008/layout/VerticalCurvedList"/>
    <dgm:cxn modelId="{74396CA4-6838-4749-B749-9A908B3D7E02}" srcId="{58A88A6B-ECDD-7C4D-BFF7-36C934FBDB55}" destId="{9857A88F-EDC6-0B40-A133-68968CA8EFCB}" srcOrd="4" destOrd="0" parTransId="{C967206A-632B-A94F-A755-C6BB7F703502}" sibTransId="{60177030-CFC3-3243-ADF2-D8C039861445}"/>
    <dgm:cxn modelId="{E1AF7CBC-E894-E941-8713-C8F4D68983D0}" srcId="{58A88A6B-ECDD-7C4D-BFF7-36C934FBDB55}" destId="{662F1076-498F-F64F-828D-CEDD4BD82414}" srcOrd="0" destOrd="0" parTransId="{763956F9-5615-A242-8169-2BA6DF0439AD}" sibTransId="{8ACB4187-F893-7540-BD81-A03981FC414B}"/>
    <dgm:cxn modelId="{1F1217C1-C1A1-254D-8688-788BE6693395}" type="presOf" srcId="{BAAA07E1-D289-FE40-A8AA-37F1FF154284}" destId="{A110FA82-0EEF-AC4E-AE11-14129F379787}" srcOrd="0" destOrd="0" presId="urn:microsoft.com/office/officeart/2008/layout/VerticalCurvedList"/>
    <dgm:cxn modelId="{BF9330C4-07B2-C446-9427-EEB4E94A8574}" type="presOf" srcId="{58A88A6B-ECDD-7C4D-BFF7-36C934FBDB55}" destId="{BC200724-2859-6E4F-855E-D864DF059229}" srcOrd="0" destOrd="0" presId="urn:microsoft.com/office/officeart/2008/layout/VerticalCurvedList"/>
    <dgm:cxn modelId="{66B8EAF4-F1D7-504E-8789-E3D0352CE373}" type="presOf" srcId="{8ACB4187-F893-7540-BD81-A03981FC414B}" destId="{D4DCD3EC-41DD-F948-9E44-62CFCEDE77A7}" srcOrd="0" destOrd="0" presId="urn:microsoft.com/office/officeart/2008/layout/VerticalCurvedList"/>
    <dgm:cxn modelId="{4E8E1CFB-EC0D-A545-9F44-7620965C6E0A}" srcId="{58A88A6B-ECDD-7C4D-BFF7-36C934FBDB55}" destId="{106E88EA-C134-3D40-B242-52E0DE24605E}" srcOrd="3" destOrd="0" parTransId="{B26AE6E1-D089-EC4A-AB1A-09FA91619B46}" sibTransId="{2BFF2C5A-BCA2-994F-B44C-2DE62C038168}"/>
    <dgm:cxn modelId="{A808A5C4-CE11-2B41-8760-C7CE36A1286A}" type="presParOf" srcId="{BC200724-2859-6E4F-855E-D864DF059229}" destId="{B9F091F0-4320-B64A-9083-FE3865B31581}" srcOrd="0" destOrd="0" presId="urn:microsoft.com/office/officeart/2008/layout/VerticalCurvedList"/>
    <dgm:cxn modelId="{85E7F1E7-D348-AC46-B43A-1DC1B1237369}" type="presParOf" srcId="{B9F091F0-4320-B64A-9083-FE3865B31581}" destId="{1FA39390-0B10-574E-A638-D2359538A002}" srcOrd="0" destOrd="0" presId="urn:microsoft.com/office/officeart/2008/layout/VerticalCurvedList"/>
    <dgm:cxn modelId="{9769AA0D-3107-6842-897B-298B9C8F257F}" type="presParOf" srcId="{1FA39390-0B10-574E-A638-D2359538A002}" destId="{A400D948-E435-434C-9DE8-EDE2009416C4}" srcOrd="0" destOrd="0" presId="urn:microsoft.com/office/officeart/2008/layout/VerticalCurvedList"/>
    <dgm:cxn modelId="{01ECFEA5-98DD-8942-B38D-7ED392132085}" type="presParOf" srcId="{1FA39390-0B10-574E-A638-D2359538A002}" destId="{D4DCD3EC-41DD-F948-9E44-62CFCEDE77A7}" srcOrd="1" destOrd="0" presId="urn:microsoft.com/office/officeart/2008/layout/VerticalCurvedList"/>
    <dgm:cxn modelId="{0DDB5238-BA60-F142-82D4-2768670C0671}" type="presParOf" srcId="{1FA39390-0B10-574E-A638-D2359538A002}" destId="{C2A2972F-671A-F645-A60D-194CAEC11ADE}" srcOrd="2" destOrd="0" presId="urn:microsoft.com/office/officeart/2008/layout/VerticalCurvedList"/>
    <dgm:cxn modelId="{80EB19CA-0C2D-DB46-AA3E-C7DFEC4DC048}" type="presParOf" srcId="{1FA39390-0B10-574E-A638-D2359538A002}" destId="{44B91AD1-478D-AA42-823C-90C45FC61DFC}" srcOrd="3" destOrd="0" presId="urn:microsoft.com/office/officeart/2008/layout/VerticalCurvedList"/>
    <dgm:cxn modelId="{8C2D8461-D653-4640-A782-5DE19CD9DC54}" type="presParOf" srcId="{B9F091F0-4320-B64A-9083-FE3865B31581}" destId="{59CF795E-814D-6049-9E75-935151533A46}" srcOrd="1" destOrd="0" presId="urn:microsoft.com/office/officeart/2008/layout/VerticalCurvedList"/>
    <dgm:cxn modelId="{BBEB58AB-023F-3144-8E7C-AED057C7F505}" type="presParOf" srcId="{B9F091F0-4320-B64A-9083-FE3865B31581}" destId="{E2861221-DB37-9049-A2BE-D02447ED84A6}" srcOrd="2" destOrd="0" presId="urn:microsoft.com/office/officeart/2008/layout/VerticalCurvedList"/>
    <dgm:cxn modelId="{5737D3E3-75AC-374C-B3EB-717982AB1CD2}" type="presParOf" srcId="{E2861221-DB37-9049-A2BE-D02447ED84A6}" destId="{F950F226-7419-7649-BA13-395601CCB4AA}" srcOrd="0" destOrd="0" presId="urn:microsoft.com/office/officeart/2008/layout/VerticalCurvedList"/>
    <dgm:cxn modelId="{ECE7CEA1-22BE-7A43-A6C0-92A60C685623}" type="presParOf" srcId="{B9F091F0-4320-B64A-9083-FE3865B31581}" destId="{C312028A-983D-6144-B586-60A69FCBC339}" srcOrd="3" destOrd="0" presId="urn:microsoft.com/office/officeart/2008/layout/VerticalCurvedList"/>
    <dgm:cxn modelId="{F4060670-D12F-744C-AAFB-94C19519C21B}" type="presParOf" srcId="{B9F091F0-4320-B64A-9083-FE3865B31581}" destId="{F617E3DC-7231-5E41-BA10-F7835AE1A1A6}" srcOrd="4" destOrd="0" presId="urn:microsoft.com/office/officeart/2008/layout/VerticalCurvedList"/>
    <dgm:cxn modelId="{D6FB28C9-81FC-1D4E-B35A-8D4B03A83C7F}" type="presParOf" srcId="{F617E3DC-7231-5E41-BA10-F7835AE1A1A6}" destId="{60215668-B7B1-D744-A68C-8CFF8F72BEC2}" srcOrd="0" destOrd="0" presId="urn:microsoft.com/office/officeart/2008/layout/VerticalCurvedList"/>
    <dgm:cxn modelId="{000C24E2-1B3F-8041-A496-5A30950E1C8D}" type="presParOf" srcId="{B9F091F0-4320-B64A-9083-FE3865B31581}" destId="{6B6657A6-04DE-1C4D-B6BD-E1CDB5CD8FC6}" srcOrd="5" destOrd="0" presId="urn:microsoft.com/office/officeart/2008/layout/VerticalCurvedList"/>
    <dgm:cxn modelId="{520DD90D-3D79-9144-9C19-E3C9CED5F6B5}" type="presParOf" srcId="{B9F091F0-4320-B64A-9083-FE3865B31581}" destId="{BABF407B-D3EE-434D-961C-E5A27030B90D}" srcOrd="6" destOrd="0" presId="urn:microsoft.com/office/officeart/2008/layout/VerticalCurvedList"/>
    <dgm:cxn modelId="{D4F75D4A-92EE-8549-9804-024A73ED6860}" type="presParOf" srcId="{BABF407B-D3EE-434D-961C-E5A27030B90D}" destId="{87CDDE48-96DA-B649-BCDD-D215A7B72782}" srcOrd="0" destOrd="0" presId="urn:microsoft.com/office/officeart/2008/layout/VerticalCurvedList"/>
    <dgm:cxn modelId="{DC53EC7D-93B5-B242-A95E-8396FAF59D3F}" type="presParOf" srcId="{B9F091F0-4320-B64A-9083-FE3865B31581}" destId="{6C03EB2A-643C-C24A-A367-35FCC7A50423}" srcOrd="7" destOrd="0" presId="urn:microsoft.com/office/officeart/2008/layout/VerticalCurvedList"/>
    <dgm:cxn modelId="{F52CFE7B-F17F-C440-90ED-A5267DE84076}" type="presParOf" srcId="{B9F091F0-4320-B64A-9083-FE3865B31581}" destId="{12833EDD-B8E3-0646-B9D7-F6C19D67170C}" srcOrd="8" destOrd="0" presId="urn:microsoft.com/office/officeart/2008/layout/VerticalCurvedList"/>
    <dgm:cxn modelId="{4DBA401C-3899-1D40-8BB8-07CBE8715779}" type="presParOf" srcId="{12833EDD-B8E3-0646-B9D7-F6C19D67170C}" destId="{A17CDF34-7982-3C43-A83B-1555C16A20D6}" srcOrd="0" destOrd="0" presId="urn:microsoft.com/office/officeart/2008/layout/VerticalCurvedList"/>
    <dgm:cxn modelId="{13CABF8C-ABC2-1041-B019-FD021FF36C73}" type="presParOf" srcId="{B9F091F0-4320-B64A-9083-FE3865B31581}" destId="{F0BE40BC-8491-0340-A9FC-E9742EA53D8A}" srcOrd="9" destOrd="0" presId="urn:microsoft.com/office/officeart/2008/layout/VerticalCurvedList"/>
    <dgm:cxn modelId="{A8CCE098-D258-FC43-8F13-30A00E32E8D8}" type="presParOf" srcId="{B9F091F0-4320-B64A-9083-FE3865B31581}" destId="{2F1B1028-C5B7-C042-B277-C8CD44C25B41}" srcOrd="10" destOrd="0" presId="urn:microsoft.com/office/officeart/2008/layout/VerticalCurvedList"/>
    <dgm:cxn modelId="{C496FD68-AC06-7C4F-9AD5-68D67EB46A8D}" type="presParOf" srcId="{2F1B1028-C5B7-C042-B277-C8CD44C25B41}" destId="{39A0FEE1-C67C-CE4F-AA2E-4E8D1C2EED7F}" srcOrd="0" destOrd="0" presId="urn:microsoft.com/office/officeart/2008/layout/VerticalCurvedList"/>
    <dgm:cxn modelId="{253478FB-8153-0543-8E33-B2D34D551886}" type="presParOf" srcId="{B9F091F0-4320-B64A-9083-FE3865B31581}" destId="{A110FA82-0EEF-AC4E-AE11-14129F379787}" srcOrd="11" destOrd="0" presId="urn:microsoft.com/office/officeart/2008/layout/VerticalCurvedList"/>
    <dgm:cxn modelId="{C7B3621E-48FD-8143-881F-02EBCE092ED7}" type="presParOf" srcId="{B9F091F0-4320-B64A-9083-FE3865B31581}" destId="{DEB08179-61A4-6648-8521-D09F442CAEAA}" srcOrd="12" destOrd="0" presId="urn:microsoft.com/office/officeart/2008/layout/VerticalCurvedList"/>
    <dgm:cxn modelId="{AD53A2FF-3FC7-CF4E-A096-6DB7F9092B9E}" type="presParOf" srcId="{DEB08179-61A4-6648-8521-D09F442CAEAA}" destId="{182AA257-95FF-2845-A357-E082D794BC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D93551-03B5-4849-B0D1-43285F46E02D}" type="doc">
      <dgm:prSet loTypeId="urn:microsoft.com/office/officeart/2005/8/layout/radial1" loCatId="" qsTypeId="urn:microsoft.com/office/officeart/2005/8/quickstyle/simple4" qsCatId="simple" csTypeId="urn:microsoft.com/office/officeart/2005/8/colors/accent1_3" csCatId="accent1" phldr="1"/>
      <dgm:spPr/>
      <dgm:t>
        <a:bodyPr/>
        <a:lstStyle/>
        <a:p>
          <a:endParaRPr lang="en-US"/>
        </a:p>
      </dgm:t>
    </dgm:pt>
    <dgm:pt modelId="{28CFD3ED-985C-A746-8FB7-D1BE43594BBC}">
      <dgm:prSet phldrT="[Text]"/>
      <dgm:spPr/>
      <dgm:t>
        <a:bodyPr/>
        <a:lstStyle/>
        <a:p>
          <a:r>
            <a:rPr lang="en-US" dirty="0">
              <a:latin typeface="Avenir Book"/>
              <a:cs typeface="Avenir Book"/>
            </a:rPr>
            <a:t>Premium</a:t>
          </a:r>
        </a:p>
      </dgm:t>
    </dgm:pt>
    <dgm:pt modelId="{C777D22A-8BC3-6E40-A668-17E97F5AA132}" type="parTrans" cxnId="{D5199042-EC50-7B42-A7E7-59CE0663D791}">
      <dgm:prSet/>
      <dgm:spPr/>
      <dgm:t>
        <a:bodyPr/>
        <a:lstStyle/>
        <a:p>
          <a:endParaRPr lang="en-US"/>
        </a:p>
      </dgm:t>
    </dgm:pt>
    <dgm:pt modelId="{C5EA5157-F8BE-2E49-AB35-799E8D3C94FB}" type="sibTrans" cxnId="{D5199042-EC50-7B42-A7E7-59CE0663D791}">
      <dgm:prSet/>
      <dgm:spPr/>
      <dgm:t>
        <a:bodyPr/>
        <a:lstStyle/>
        <a:p>
          <a:endParaRPr lang="en-US"/>
        </a:p>
      </dgm:t>
    </dgm:pt>
    <dgm:pt modelId="{5B4045EE-364E-CF4C-AF86-306ACB1275AD}">
      <dgm:prSet phldrT="[Text]"/>
      <dgm:spPr/>
      <dgm:t>
        <a:bodyPr/>
        <a:lstStyle/>
        <a:p>
          <a:r>
            <a:rPr lang="en-US" dirty="0">
              <a:latin typeface="Avenir Book"/>
              <a:cs typeface="Avenir Book"/>
            </a:rPr>
            <a:t>Age</a:t>
          </a:r>
        </a:p>
      </dgm:t>
    </dgm:pt>
    <dgm:pt modelId="{9F320447-773C-0B47-A243-384CD5B43F81}" type="parTrans" cxnId="{7108AAFE-33EC-9E44-9546-085129DAFC6B}">
      <dgm:prSet/>
      <dgm:spPr/>
      <dgm:t>
        <a:bodyPr/>
        <a:lstStyle/>
        <a:p>
          <a:endParaRPr lang="en-US"/>
        </a:p>
      </dgm:t>
    </dgm:pt>
    <dgm:pt modelId="{A7710CED-06AA-9A4E-849D-FAF028DF2023}" type="sibTrans" cxnId="{7108AAFE-33EC-9E44-9546-085129DAFC6B}">
      <dgm:prSet/>
      <dgm:spPr/>
      <dgm:t>
        <a:bodyPr/>
        <a:lstStyle/>
        <a:p>
          <a:endParaRPr lang="en-US"/>
        </a:p>
      </dgm:t>
    </dgm:pt>
    <dgm:pt modelId="{E871C7E4-DA54-D342-B24A-0C48CFF3153A}">
      <dgm:prSet phldrT="[Text]"/>
      <dgm:spPr/>
      <dgm:t>
        <a:bodyPr/>
        <a:lstStyle/>
        <a:p>
          <a:r>
            <a:rPr lang="en-US" dirty="0">
              <a:latin typeface="Avenir Book"/>
              <a:cs typeface="Avenir Book"/>
            </a:rPr>
            <a:t>Gender</a:t>
          </a:r>
        </a:p>
      </dgm:t>
    </dgm:pt>
    <dgm:pt modelId="{AA7AFA05-D66D-C04D-B154-E80FCA82CD57}" type="parTrans" cxnId="{E56C59DE-F3FD-BD45-B90D-B26C90DA5167}">
      <dgm:prSet/>
      <dgm:spPr/>
      <dgm:t>
        <a:bodyPr/>
        <a:lstStyle/>
        <a:p>
          <a:endParaRPr lang="en-US"/>
        </a:p>
      </dgm:t>
    </dgm:pt>
    <dgm:pt modelId="{4BD3B3F4-69A8-9B4A-A102-1F13A89E292D}" type="sibTrans" cxnId="{E56C59DE-F3FD-BD45-B90D-B26C90DA5167}">
      <dgm:prSet/>
      <dgm:spPr/>
      <dgm:t>
        <a:bodyPr/>
        <a:lstStyle/>
        <a:p>
          <a:endParaRPr lang="en-US"/>
        </a:p>
      </dgm:t>
    </dgm:pt>
    <dgm:pt modelId="{D42D09ED-7EDB-2049-ABA9-3E947851F984}">
      <dgm:prSet phldrT="[Text]"/>
      <dgm:spPr/>
      <dgm:t>
        <a:bodyPr/>
        <a:lstStyle/>
        <a:p>
          <a:r>
            <a:rPr lang="en-US" dirty="0">
              <a:latin typeface="Avenir Book"/>
              <a:cs typeface="Avenir Book"/>
            </a:rPr>
            <a:t>Vehicle Type</a:t>
          </a:r>
        </a:p>
      </dgm:t>
    </dgm:pt>
    <dgm:pt modelId="{F2F2B404-C1EC-854F-9B0E-9288C503EAFE}" type="parTrans" cxnId="{9BF5F5D9-E203-FD4B-987E-B7D1A5A35014}">
      <dgm:prSet/>
      <dgm:spPr/>
      <dgm:t>
        <a:bodyPr/>
        <a:lstStyle/>
        <a:p>
          <a:endParaRPr lang="en-US"/>
        </a:p>
      </dgm:t>
    </dgm:pt>
    <dgm:pt modelId="{D0DD3AD1-6122-7C43-91DF-6B6F774C5079}" type="sibTrans" cxnId="{9BF5F5D9-E203-FD4B-987E-B7D1A5A35014}">
      <dgm:prSet/>
      <dgm:spPr/>
      <dgm:t>
        <a:bodyPr/>
        <a:lstStyle/>
        <a:p>
          <a:endParaRPr lang="en-US"/>
        </a:p>
      </dgm:t>
    </dgm:pt>
    <dgm:pt modelId="{A2E0B9C9-AD9D-3A49-BA92-F50D348E2729}">
      <dgm:prSet phldrT="[Text]"/>
      <dgm:spPr/>
      <dgm:t>
        <a:bodyPr/>
        <a:lstStyle/>
        <a:p>
          <a:r>
            <a:rPr lang="en-US" dirty="0">
              <a:latin typeface="Avenir Book"/>
              <a:cs typeface="Avenir Book"/>
            </a:rPr>
            <a:t>Tickets</a:t>
          </a:r>
        </a:p>
      </dgm:t>
    </dgm:pt>
    <dgm:pt modelId="{3310AEF5-4091-514A-B9E4-D407E2DE6B66}" type="parTrans" cxnId="{3B4ED679-344D-FF4D-88FD-9758F06B2DF5}">
      <dgm:prSet/>
      <dgm:spPr/>
      <dgm:t>
        <a:bodyPr/>
        <a:lstStyle/>
        <a:p>
          <a:endParaRPr lang="en-US"/>
        </a:p>
      </dgm:t>
    </dgm:pt>
    <dgm:pt modelId="{B1EE28DC-325C-0248-A482-0E9EF7816598}" type="sibTrans" cxnId="{3B4ED679-344D-FF4D-88FD-9758F06B2DF5}">
      <dgm:prSet/>
      <dgm:spPr/>
      <dgm:t>
        <a:bodyPr/>
        <a:lstStyle/>
        <a:p>
          <a:endParaRPr lang="en-US"/>
        </a:p>
      </dgm:t>
    </dgm:pt>
    <dgm:pt modelId="{0B5E8E19-62C7-1240-9FE2-CCD0C2023ABF}">
      <dgm:prSet phldrT="[Text]"/>
      <dgm:spPr/>
      <dgm:t>
        <a:bodyPr/>
        <a:lstStyle/>
        <a:p>
          <a:r>
            <a:rPr lang="en-US" dirty="0">
              <a:latin typeface="Avenir Book"/>
              <a:cs typeface="Avenir Book"/>
            </a:rPr>
            <a:t>Accidents</a:t>
          </a:r>
        </a:p>
      </dgm:t>
    </dgm:pt>
    <dgm:pt modelId="{7689566E-A8EB-6047-BAC1-C13200AD0D04}" type="parTrans" cxnId="{2C0FE228-95D4-5947-B8CD-7058BDC835CF}">
      <dgm:prSet/>
      <dgm:spPr/>
      <dgm:t>
        <a:bodyPr/>
        <a:lstStyle/>
        <a:p>
          <a:endParaRPr lang="en-US"/>
        </a:p>
      </dgm:t>
    </dgm:pt>
    <dgm:pt modelId="{8E9A8B45-223E-1249-85C2-02DD55F062BC}" type="sibTrans" cxnId="{2C0FE228-95D4-5947-B8CD-7058BDC835CF}">
      <dgm:prSet/>
      <dgm:spPr/>
      <dgm:t>
        <a:bodyPr/>
        <a:lstStyle/>
        <a:p>
          <a:endParaRPr lang="en-US"/>
        </a:p>
      </dgm:t>
    </dgm:pt>
    <dgm:pt modelId="{CC8CA9FA-CBD1-B34F-A611-770C2254C403}">
      <dgm:prSet phldrT="[Text]"/>
      <dgm:spPr/>
      <dgm:t>
        <a:bodyPr/>
        <a:lstStyle/>
        <a:p>
          <a:r>
            <a:rPr lang="en-US" dirty="0">
              <a:latin typeface="Avenir Book"/>
              <a:cs typeface="Avenir Book"/>
            </a:rPr>
            <a:t>Zip code</a:t>
          </a:r>
        </a:p>
      </dgm:t>
    </dgm:pt>
    <dgm:pt modelId="{76C34AFA-601E-1C4E-A1E3-ACA99889BDA7}" type="parTrans" cxnId="{B866EA1D-41ED-8D47-8D2E-76259B4E60F9}">
      <dgm:prSet/>
      <dgm:spPr/>
      <dgm:t>
        <a:bodyPr/>
        <a:lstStyle/>
        <a:p>
          <a:endParaRPr lang="en-US"/>
        </a:p>
      </dgm:t>
    </dgm:pt>
    <dgm:pt modelId="{E330A971-376B-DC46-AA7D-9200154E3B5B}" type="sibTrans" cxnId="{B866EA1D-41ED-8D47-8D2E-76259B4E60F9}">
      <dgm:prSet/>
      <dgm:spPr/>
      <dgm:t>
        <a:bodyPr/>
        <a:lstStyle/>
        <a:p>
          <a:endParaRPr lang="en-US"/>
        </a:p>
      </dgm:t>
    </dgm:pt>
    <dgm:pt modelId="{031AA548-DBD8-B246-A0D1-079CF302DB65}">
      <dgm:prSet phldrT="[Text]"/>
      <dgm:spPr/>
      <dgm:t>
        <a:bodyPr/>
        <a:lstStyle/>
        <a:p>
          <a:r>
            <a:rPr lang="en-US" dirty="0">
              <a:latin typeface="Avenir Book"/>
              <a:cs typeface="Avenir Book"/>
            </a:rPr>
            <a:t>Garage</a:t>
          </a:r>
        </a:p>
      </dgm:t>
    </dgm:pt>
    <dgm:pt modelId="{E2F8D14E-784B-104B-9D9E-75211FDD7076}" type="parTrans" cxnId="{73DAEB70-802A-A642-AE12-996287519B33}">
      <dgm:prSet/>
      <dgm:spPr/>
      <dgm:t>
        <a:bodyPr/>
        <a:lstStyle/>
        <a:p>
          <a:endParaRPr lang="en-US"/>
        </a:p>
      </dgm:t>
    </dgm:pt>
    <dgm:pt modelId="{A07F72AE-807E-F84D-A095-8C6E2A74F6D9}" type="sibTrans" cxnId="{73DAEB70-802A-A642-AE12-996287519B33}">
      <dgm:prSet/>
      <dgm:spPr/>
      <dgm:t>
        <a:bodyPr/>
        <a:lstStyle/>
        <a:p>
          <a:endParaRPr lang="en-US"/>
        </a:p>
      </dgm:t>
    </dgm:pt>
    <dgm:pt modelId="{1CE76A91-4865-1640-AF9F-CA641E0AB4C5}">
      <dgm:prSet phldrT="[Text]"/>
      <dgm:spPr/>
      <dgm:t>
        <a:bodyPr/>
        <a:lstStyle/>
        <a:p>
          <a:r>
            <a:rPr lang="en-US" dirty="0">
              <a:latin typeface="Avenir Book"/>
              <a:cs typeface="Avenir Book"/>
            </a:rPr>
            <a:t>Credit</a:t>
          </a:r>
        </a:p>
      </dgm:t>
    </dgm:pt>
    <dgm:pt modelId="{430DFB13-14C9-494C-8F6C-DCABB62708B2}" type="parTrans" cxnId="{E14A8797-A827-F744-B88C-D42A51225DB4}">
      <dgm:prSet/>
      <dgm:spPr/>
      <dgm:t>
        <a:bodyPr/>
        <a:lstStyle/>
        <a:p>
          <a:endParaRPr lang="en-US"/>
        </a:p>
      </dgm:t>
    </dgm:pt>
    <dgm:pt modelId="{A0A09B03-34BB-0347-B646-E37245EA2BF4}" type="sibTrans" cxnId="{E14A8797-A827-F744-B88C-D42A51225DB4}">
      <dgm:prSet/>
      <dgm:spPr/>
      <dgm:t>
        <a:bodyPr/>
        <a:lstStyle/>
        <a:p>
          <a:endParaRPr lang="en-US"/>
        </a:p>
      </dgm:t>
    </dgm:pt>
    <dgm:pt modelId="{622AE698-1F1A-C644-B8A6-C876119BFC79}" type="pres">
      <dgm:prSet presAssocID="{F2D93551-03B5-4849-B0D1-43285F46E02D}" presName="cycle" presStyleCnt="0">
        <dgm:presLayoutVars>
          <dgm:chMax val="1"/>
          <dgm:dir/>
          <dgm:animLvl val="ctr"/>
          <dgm:resizeHandles val="exact"/>
        </dgm:presLayoutVars>
      </dgm:prSet>
      <dgm:spPr/>
    </dgm:pt>
    <dgm:pt modelId="{64290CE8-1FF0-B74E-AE12-572AA4642AA2}" type="pres">
      <dgm:prSet presAssocID="{28CFD3ED-985C-A746-8FB7-D1BE43594BBC}" presName="centerShape" presStyleLbl="node0" presStyleIdx="0" presStyleCnt="1"/>
      <dgm:spPr/>
    </dgm:pt>
    <dgm:pt modelId="{75EC4AF1-D657-8C48-A310-7FAF963A8AA6}" type="pres">
      <dgm:prSet presAssocID="{9F320447-773C-0B47-A243-384CD5B43F81}" presName="Name9" presStyleLbl="parChTrans1D2" presStyleIdx="0" presStyleCnt="8"/>
      <dgm:spPr/>
    </dgm:pt>
    <dgm:pt modelId="{7096E13D-CF20-1344-BC8C-0B0A852CC2DE}" type="pres">
      <dgm:prSet presAssocID="{9F320447-773C-0B47-A243-384CD5B43F81}" presName="connTx" presStyleLbl="parChTrans1D2" presStyleIdx="0" presStyleCnt="8"/>
      <dgm:spPr/>
    </dgm:pt>
    <dgm:pt modelId="{A52B9CB3-E1DA-784A-8B82-C1A0DBB4B161}" type="pres">
      <dgm:prSet presAssocID="{5B4045EE-364E-CF4C-AF86-306ACB1275AD}" presName="node" presStyleLbl="node1" presStyleIdx="0" presStyleCnt="8">
        <dgm:presLayoutVars>
          <dgm:bulletEnabled val="1"/>
        </dgm:presLayoutVars>
      </dgm:prSet>
      <dgm:spPr/>
    </dgm:pt>
    <dgm:pt modelId="{2D07DDCE-B665-2B47-A7D7-FCB6EBE9DAAD}" type="pres">
      <dgm:prSet presAssocID="{AA7AFA05-D66D-C04D-B154-E80FCA82CD57}" presName="Name9" presStyleLbl="parChTrans1D2" presStyleIdx="1" presStyleCnt="8"/>
      <dgm:spPr/>
    </dgm:pt>
    <dgm:pt modelId="{7416F387-B6B5-C04A-BEF1-37A1F39718DB}" type="pres">
      <dgm:prSet presAssocID="{AA7AFA05-D66D-C04D-B154-E80FCA82CD57}" presName="connTx" presStyleLbl="parChTrans1D2" presStyleIdx="1" presStyleCnt="8"/>
      <dgm:spPr/>
    </dgm:pt>
    <dgm:pt modelId="{EE4DC155-A359-A444-9138-94961CCC53BB}" type="pres">
      <dgm:prSet presAssocID="{E871C7E4-DA54-D342-B24A-0C48CFF3153A}" presName="node" presStyleLbl="node1" presStyleIdx="1" presStyleCnt="8">
        <dgm:presLayoutVars>
          <dgm:bulletEnabled val="1"/>
        </dgm:presLayoutVars>
      </dgm:prSet>
      <dgm:spPr/>
    </dgm:pt>
    <dgm:pt modelId="{BB9DDF0F-2179-0F46-B01D-0EDC020E3E8F}" type="pres">
      <dgm:prSet presAssocID="{F2F2B404-C1EC-854F-9B0E-9288C503EAFE}" presName="Name9" presStyleLbl="parChTrans1D2" presStyleIdx="2" presStyleCnt="8"/>
      <dgm:spPr/>
    </dgm:pt>
    <dgm:pt modelId="{650FD0D1-30DB-3B46-A1FA-417CC114E8EC}" type="pres">
      <dgm:prSet presAssocID="{F2F2B404-C1EC-854F-9B0E-9288C503EAFE}" presName="connTx" presStyleLbl="parChTrans1D2" presStyleIdx="2" presStyleCnt="8"/>
      <dgm:spPr/>
    </dgm:pt>
    <dgm:pt modelId="{68C59CD1-CB88-8746-93E1-53C8676C3526}" type="pres">
      <dgm:prSet presAssocID="{D42D09ED-7EDB-2049-ABA9-3E947851F984}" presName="node" presStyleLbl="node1" presStyleIdx="2" presStyleCnt="8">
        <dgm:presLayoutVars>
          <dgm:bulletEnabled val="1"/>
        </dgm:presLayoutVars>
      </dgm:prSet>
      <dgm:spPr/>
    </dgm:pt>
    <dgm:pt modelId="{A60B3D77-E958-1D4D-96AD-4E38CA6ADE63}" type="pres">
      <dgm:prSet presAssocID="{3310AEF5-4091-514A-B9E4-D407E2DE6B66}" presName="Name9" presStyleLbl="parChTrans1D2" presStyleIdx="3" presStyleCnt="8"/>
      <dgm:spPr/>
    </dgm:pt>
    <dgm:pt modelId="{D51418D7-F7A0-4246-B920-A57AA9E19D69}" type="pres">
      <dgm:prSet presAssocID="{3310AEF5-4091-514A-B9E4-D407E2DE6B66}" presName="connTx" presStyleLbl="parChTrans1D2" presStyleIdx="3" presStyleCnt="8"/>
      <dgm:spPr/>
    </dgm:pt>
    <dgm:pt modelId="{1921F00C-81BE-134F-ADED-1ADB020CFE3B}" type="pres">
      <dgm:prSet presAssocID="{A2E0B9C9-AD9D-3A49-BA92-F50D348E2729}" presName="node" presStyleLbl="node1" presStyleIdx="3" presStyleCnt="8">
        <dgm:presLayoutVars>
          <dgm:bulletEnabled val="1"/>
        </dgm:presLayoutVars>
      </dgm:prSet>
      <dgm:spPr/>
    </dgm:pt>
    <dgm:pt modelId="{99A5287B-5D3D-8B4C-9CD1-F7394C882653}" type="pres">
      <dgm:prSet presAssocID="{7689566E-A8EB-6047-BAC1-C13200AD0D04}" presName="Name9" presStyleLbl="parChTrans1D2" presStyleIdx="4" presStyleCnt="8"/>
      <dgm:spPr/>
    </dgm:pt>
    <dgm:pt modelId="{38BEA643-D99D-0B4E-AEC3-FEB25E07302E}" type="pres">
      <dgm:prSet presAssocID="{7689566E-A8EB-6047-BAC1-C13200AD0D04}" presName="connTx" presStyleLbl="parChTrans1D2" presStyleIdx="4" presStyleCnt="8"/>
      <dgm:spPr/>
    </dgm:pt>
    <dgm:pt modelId="{1788A804-6C12-4B45-A5A7-D7BB75E09D3F}" type="pres">
      <dgm:prSet presAssocID="{0B5E8E19-62C7-1240-9FE2-CCD0C2023ABF}" presName="node" presStyleLbl="node1" presStyleIdx="4" presStyleCnt="8">
        <dgm:presLayoutVars>
          <dgm:bulletEnabled val="1"/>
        </dgm:presLayoutVars>
      </dgm:prSet>
      <dgm:spPr/>
    </dgm:pt>
    <dgm:pt modelId="{E4714AD7-1EEE-8D41-9664-4A14AEE39D24}" type="pres">
      <dgm:prSet presAssocID="{76C34AFA-601E-1C4E-A1E3-ACA99889BDA7}" presName="Name9" presStyleLbl="parChTrans1D2" presStyleIdx="5" presStyleCnt="8"/>
      <dgm:spPr/>
    </dgm:pt>
    <dgm:pt modelId="{84DE4C15-53EA-8F45-B245-001EC2FABC43}" type="pres">
      <dgm:prSet presAssocID="{76C34AFA-601E-1C4E-A1E3-ACA99889BDA7}" presName="connTx" presStyleLbl="parChTrans1D2" presStyleIdx="5" presStyleCnt="8"/>
      <dgm:spPr/>
    </dgm:pt>
    <dgm:pt modelId="{80E4DB13-CA73-1F4D-869B-C888214F175F}" type="pres">
      <dgm:prSet presAssocID="{CC8CA9FA-CBD1-B34F-A611-770C2254C403}" presName="node" presStyleLbl="node1" presStyleIdx="5" presStyleCnt="8">
        <dgm:presLayoutVars>
          <dgm:bulletEnabled val="1"/>
        </dgm:presLayoutVars>
      </dgm:prSet>
      <dgm:spPr/>
    </dgm:pt>
    <dgm:pt modelId="{5D1AA2B1-91FE-4841-B036-F4F8C7C683C7}" type="pres">
      <dgm:prSet presAssocID="{E2F8D14E-784B-104B-9D9E-75211FDD7076}" presName="Name9" presStyleLbl="parChTrans1D2" presStyleIdx="6" presStyleCnt="8"/>
      <dgm:spPr/>
    </dgm:pt>
    <dgm:pt modelId="{2D8C4BD9-4C07-0245-B0A8-1B508B2C3CED}" type="pres">
      <dgm:prSet presAssocID="{E2F8D14E-784B-104B-9D9E-75211FDD7076}" presName="connTx" presStyleLbl="parChTrans1D2" presStyleIdx="6" presStyleCnt="8"/>
      <dgm:spPr/>
    </dgm:pt>
    <dgm:pt modelId="{DEC54782-912D-A54B-B0BC-50B56C8EE84B}" type="pres">
      <dgm:prSet presAssocID="{031AA548-DBD8-B246-A0D1-079CF302DB65}" presName="node" presStyleLbl="node1" presStyleIdx="6" presStyleCnt="8">
        <dgm:presLayoutVars>
          <dgm:bulletEnabled val="1"/>
        </dgm:presLayoutVars>
      </dgm:prSet>
      <dgm:spPr/>
    </dgm:pt>
    <dgm:pt modelId="{9C597A5B-DDA6-0342-A7E8-B6EAEECC26D9}" type="pres">
      <dgm:prSet presAssocID="{430DFB13-14C9-494C-8F6C-DCABB62708B2}" presName="Name9" presStyleLbl="parChTrans1D2" presStyleIdx="7" presStyleCnt="8"/>
      <dgm:spPr/>
    </dgm:pt>
    <dgm:pt modelId="{1950E51B-24B0-224E-81FC-D11AFD023137}" type="pres">
      <dgm:prSet presAssocID="{430DFB13-14C9-494C-8F6C-DCABB62708B2}" presName="connTx" presStyleLbl="parChTrans1D2" presStyleIdx="7" presStyleCnt="8"/>
      <dgm:spPr/>
    </dgm:pt>
    <dgm:pt modelId="{3AADB2E4-FE8E-8049-A759-7DF85DC6F8F0}" type="pres">
      <dgm:prSet presAssocID="{1CE76A91-4865-1640-AF9F-CA641E0AB4C5}" presName="node" presStyleLbl="node1" presStyleIdx="7" presStyleCnt="8">
        <dgm:presLayoutVars>
          <dgm:bulletEnabled val="1"/>
        </dgm:presLayoutVars>
      </dgm:prSet>
      <dgm:spPr/>
    </dgm:pt>
  </dgm:ptLst>
  <dgm:cxnLst>
    <dgm:cxn modelId="{75849208-005E-AF4C-9EA2-BE532F5C52C0}" type="presOf" srcId="{CC8CA9FA-CBD1-B34F-A611-770C2254C403}" destId="{80E4DB13-CA73-1F4D-869B-C888214F175F}" srcOrd="0" destOrd="0" presId="urn:microsoft.com/office/officeart/2005/8/layout/radial1"/>
    <dgm:cxn modelId="{B32D0609-FBF4-6649-B982-EB050AF7D6C9}" type="presOf" srcId="{28CFD3ED-985C-A746-8FB7-D1BE43594BBC}" destId="{64290CE8-1FF0-B74E-AE12-572AA4642AA2}" srcOrd="0" destOrd="0" presId="urn:microsoft.com/office/officeart/2005/8/layout/radial1"/>
    <dgm:cxn modelId="{E1705709-DDA7-2640-8E1C-F97949C36157}" type="presOf" srcId="{AA7AFA05-D66D-C04D-B154-E80FCA82CD57}" destId="{2D07DDCE-B665-2B47-A7D7-FCB6EBE9DAAD}" srcOrd="0" destOrd="0" presId="urn:microsoft.com/office/officeart/2005/8/layout/radial1"/>
    <dgm:cxn modelId="{1C31580F-AB3F-9A43-9487-5F6826F0200A}" type="presOf" srcId="{9F320447-773C-0B47-A243-384CD5B43F81}" destId="{75EC4AF1-D657-8C48-A310-7FAF963A8AA6}" srcOrd="0" destOrd="0" presId="urn:microsoft.com/office/officeart/2005/8/layout/radial1"/>
    <dgm:cxn modelId="{FAA0AB0F-D812-634E-86FF-2B79C550408F}" type="presOf" srcId="{D42D09ED-7EDB-2049-ABA9-3E947851F984}" destId="{68C59CD1-CB88-8746-93E1-53C8676C3526}" srcOrd="0" destOrd="0" presId="urn:microsoft.com/office/officeart/2005/8/layout/radial1"/>
    <dgm:cxn modelId="{4533571C-325A-6743-B7E5-8B239B5CD3E0}" type="presOf" srcId="{76C34AFA-601E-1C4E-A1E3-ACA99889BDA7}" destId="{84DE4C15-53EA-8F45-B245-001EC2FABC43}" srcOrd="1" destOrd="0" presId="urn:microsoft.com/office/officeart/2005/8/layout/radial1"/>
    <dgm:cxn modelId="{11D29E1D-3D92-0642-9028-554CCC4D18E6}" type="presOf" srcId="{A2E0B9C9-AD9D-3A49-BA92-F50D348E2729}" destId="{1921F00C-81BE-134F-ADED-1ADB020CFE3B}" srcOrd="0" destOrd="0" presId="urn:microsoft.com/office/officeart/2005/8/layout/radial1"/>
    <dgm:cxn modelId="{B866EA1D-41ED-8D47-8D2E-76259B4E60F9}" srcId="{28CFD3ED-985C-A746-8FB7-D1BE43594BBC}" destId="{CC8CA9FA-CBD1-B34F-A611-770C2254C403}" srcOrd="5" destOrd="0" parTransId="{76C34AFA-601E-1C4E-A1E3-ACA99889BDA7}" sibTransId="{E330A971-376B-DC46-AA7D-9200154E3B5B}"/>
    <dgm:cxn modelId="{6EA85A1F-8A26-764E-A086-0E520100D23E}" type="presOf" srcId="{3310AEF5-4091-514A-B9E4-D407E2DE6B66}" destId="{D51418D7-F7A0-4246-B920-A57AA9E19D69}" srcOrd="1" destOrd="0" presId="urn:microsoft.com/office/officeart/2005/8/layout/radial1"/>
    <dgm:cxn modelId="{09FCE222-02DA-104B-B60D-D695780A06E0}" type="presOf" srcId="{E871C7E4-DA54-D342-B24A-0C48CFF3153A}" destId="{EE4DC155-A359-A444-9138-94961CCC53BB}" srcOrd="0" destOrd="0" presId="urn:microsoft.com/office/officeart/2005/8/layout/radial1"/>
    <dgm:cxn modelId="{FC230628-81F0-564E-9268-2084B03F8454}" type="presOf" srcId="{F2F2B404-C1EC-854F-9B0E-9288C503EAFE}" destId="{650FD0D1-30DB-3B46-A1FA-417CC114E8EC}" srcOrd="1" destOrd="0" presId="urn:microsoft.com/office/officeart/2005/8/layout/radial1"/>
    <dgm:cxn modelId="{2C0FE228-95D4-5947-B8CD-7058BDC835CF}" srcId="{28CFD3ED-985C-A746-8FB7-D1BE43594BBC}" destId="{0B5E8E19-62C7-1240-9FE2-CCD0C2023ABF}" srcOrd="4" destOrd="0" parTransId="{7689566E-A8EB-6047-BAC1-C13200AD0D04}" sibTransId="{8E9A8B45-223E-1249-85C2-02DD55F062BC}"/>
    <dgm:cxn modelId="{66D9032A-BCBB-A54E-8E8C-DF115C38D966}" type="presOf" srcId="{430DFB13-14C9-494C-8F6C-DCABB62708B2}" destId="{9C597A5B-DDA6-0342-A7E8-B6EAEECC26D9}" srcOrd="0" destOrd="0" presId="urn:microsoft.com/office/officeart/2005/8/layout/radial1"/>
    <dgm:cxn modelId="{B5CCBD38-3B1C-D84F-B4FE-FD6B4D5E809B}" type="presOf" srcId="{031AA548-DBD8-B246-A0D1-079CF302DB65}" destId="{DEC54782-912D-A54B-B0BC-50B56C8EE84B}" srcOrd="0" destOrd="0" presId="urn:microsoft.com/office/officeart/2005/8/layout/radial1"/>
    <dgm:cxn modelId="{D5199042-EC50-7B42-A7E7-59CE0663D791}" srcId="{F2D93551-03B5-4849-B0D1-43285F46E02D}" destId="{28CFD3ED-985C-A746-8FB7-D1BE43594BBC}" srcOrd="0" destOrd="0" parTransId="{C777D22A-8BC3-6E40-A668-17E97F5AA132}" sibTransId="{C5EA5157-F8BE-2E49-AB35-799E8D3C94FB}"/>
    <dgm:cxn modelId="{95B6E56B-4B3C-9C4B-948C-1B0E2B707F22}" type="presOf" srcId="{0B5E8E19-62C7-1240-9FE2-CCD0C2023ABF}" destId="{1788A804-6C12-4B45-A5A7-D7BB75E09D3F}" srcOrd="0" destOrd="0" presId="urn:microsoft.com/office/officeart/2005/8/layout/radial1"/>
    <dgm:cxn modelId="{73DAEB70-802A-A642-AE12-996287519B33}" srcId="{28CFD3ED-985C-A746-8FB7-D1BE43594BBC}" destId="{031AA548-DBD8-B246-A0D1-079CF302DB65}" srcOrd="6" destOrd="0" parTransId="{E2F8D14E-784B-104B-9D9E-75211FDD7076}" sibTransId="{A07F72AE-807E-F84D-A095-8C6E2A74F6D9}"/>
    <dgm:cxn modelId="{68232F53-F3DB-354E-8696-0F8B68B0984D}" type="presOf" srcId="{E2F8D14E-784B-104B-9D9E-75211FDD7076}" destId="{5D1AA2B1-91FE-4841-B036-F4F8C7C683C7}" srcOrd="0" destOrd="0" presId="urn:microsoft.com/office/officeart/2005/8/layout/radial1"/>
    <dgm:cxn modelId="{C08EB259-279C-B446-90FD-6B2356123F0B}" type="presOf" srcId="{1CE76A91-4865-1640-AF9F-CA641E0AB4C5}" destId="{3AADB2E4-FE8E-8049-A759-7DF85DC6F8F0}" srcOrd="0" destOrd="0" presId="urn:microsoft.com/office/officeart/2005/8/layout/radial1"/>
    <dgm:cxn modelId="{3B4ED679-344D-FF4D-88FD-9758F06B2DF5}" srcId="{28CFD3ED-985C-A746-8FB7-D1BE43594BBC}" destId="{A2E0B9C9-AD9D-3A49-BA92-F50D348E2729}" srcOrd="3" destOrd="0" parTransId="{3310AEF5-4091-514A-B9E4-D407E2DE6B66}" sibTransId="{B1EE28DC-325C-0248-A482-0E9EF7816598}"/>
    <dgm:cxn modelId="{6D9DE37B-DEC2-1E4C-995D-CDDBDE308FAB}" type="presOf" srcId="{F2F2B404-C1EC-854F-9B0E-9288C503EAFE}" destId="{BB9DDF0F-2179-0F46-B01D-0EDC020E3E8F}" srcOrd="0" destOrd="0" presId="urn:microsoft.com/office/officeart/2005/8/layout/radial1"/>
    <dgm:cxn modelId="{3E9E6F88-E31A-B34B-A561-0C95C10ED631}" type="presOf" srcId="{E2F8D14E-784B-104B-9D9E-75211FDD7076}" destId="{2D8C4BD9-4C07-0245-B0A8-1B508B2C3CED}" srcOrd="1" destOrd="0" presId="urn:microsoft.com/office/officeart/2005/8/layout/radial1"/>
    <dgm:cxn modelId="{22B8728C-4E22-D240-A913-520739095D04}" type="presOf" srcId="{F2D93551-03B5-4849-B0D1-43285F46E02D}" destId="{622AE698-1F1A-C644-B8A6-C876119BFC79}" srcOrd="0" destOrd="0" presId="urn:microsoft.com/office/officeart/2005/8/layout/radial1"/>
    <dgm:cxn modelId="{A5571294-51B8-674D-BFCA-FEAED1104B9D}" type="presOf" srcId="{AA7AFA05-D66D-C04D-B154-E80FCA82CD57}" destId="{7416F387-B6B5-C04A-BEF1-37A1F39718DB}" srcOrd="1" destOrd="0" presId="urn:microsoft.com/office/officeart/2005/8/layout/radial1"/>
    <dgm:cxn modelId="{E14A8797-A827-F744-B88C-D42A51225DB4}" srcId="{28CFD3ED-985C-A746-8FB7-D1BE43594BBC}" destId="{1CE76A91-4865-1640-AF9F-CA641E0AB4C5}" srcOrd="7" destOrd="0" parTransId="{430DFB13-14C9-494C-8F6C-DCABB62708B2}" sibTransId="{A0A09B03-34BB-0347-B646-E37245EA2BF4}"/>
    <dgm:cxn modelId="{F2B7929B-0E47-F145-A3C8-834F82B0282F}" type="presOf" srcId="{7689566E-A8EB-6047-BAC1-C13200AD0D04}" destId="{99A5287B-5D3D-8B4C-9CD1-F7394C882653}" srcOrd="0" destOrd="0" presId="urn:microsoft.com/office/officeart/2005/8/layout/radial1"/>
    <dgm:cxn modelId="{9947C4B8-CEC8-DC41-BA5C-32191D327D1A}" type="presOf" srcId="{3310AEF5-4091-514A-B9E4-D407E2DE6B66}" destId="{A60B3D77-E958-1D4D-96AD-4E38CA6ADE63}" srcOrd="0" destOrd="0" presId="urn:microsoft.com/office/officeart/2005/8/layout/radial1"/>
    <dgm:cxn modelId="{C326A9D0-0670-4B47-ADAC-7FB329E8E432}" type="presOf" srcId="{5B4045EE-364E-CF4C-AF86-306ACB1275AD}" destId="{A52B9CB3-E1DA-784A-8B82-C1A0DBB4B161}" srcOrd="0" destOrd="0" presId="urn:microsoft.com/office/officeart/2005/8/layout/radial1"/>
    <dgm:cxn modelId="{1735E1D5-B8C4-7245-85F1-E143AD29556C}" type="presOf" srcId="{430DFB13-14C9-494C-8F6C-DCABB62708B2}" destId="{1950E51B-24B0-224E-81FC-D11AFD023137}" srcOrd="1" destOrd="0" presId="urn:microsoft.com/office/officeart/2005/8/layout/radial1"/>
    <dgm:cxn modelId="{9BF5F5D9-E203-FD4B-987E-B7D1A5A35014}" srcId="{28CFD3ED-985C-A746-8FB7-D1BE43594BBC}" destId="{D42D09ED-7EDB-2049-ABA9-3E947851F984}" srcOrd="2" destOrd="0" parTransId="{F2F2B404-C1EC-854F-9B0E-9288C503EAFE}" sibTransId="{D0DD3AD1-6122-7C43-91DF-6B6F774C5079}"/>
    <dgm:cxn modelId="{E56C59DE-F3FD-BD45-B90D-B26C90DA5167}" srcId="{28CFD3ED-985C-A746-8FB7-D1BE43594BBC}" destId="{E871C7E4-DA54-D342-B24A-0C48CFF3153A}" srcOrd="1" destOrd="0" parTransId="{AA7AFA05-D66D-C04D-B154-E80FCA82CD57}" sibTransId="{4BD3B3F4-69A8-9B4A-A102-1F13A89E292D}"/>
    <dgm:cxn modelId="{1960F7ED-4597-0943-A08A-3D1D0C08CE84}" type="presOf" srcId="{7689566E-A8EB-6047-BAC1-C13200AD0D04}" destId="{38BEA643-D99D-0B4E-AEC3-FEB25E07302E}" srcOrd="1" destOrd="0" presId="urn:microsoft.com/office/officeart/2005/8/layout/radial1"/>
    <dgm:cxn modelId="{F376BEF9-8E17-EA4A-A19D-6C05F82A5A1F}" type="presOf" srcId="{76C34AFA-601E-1C4E-A1E3-ACA99889BDA7}" destId="{E4714AD7-1EEE-8D41-9664-4A14AEE39D24}" srcOrd="0" destOrd="0" presId="urn:microsoft.com/office/officeart/2005/8/layout/radial1"/>
    <dgm:cxn modelId="{81458CFC-DB2E-4647-9075-A70F53E50627}" type="presOf" srcId="{9F320447-773C-0B47-A243-384CD5B43F81}" destId="{7096E13D-CF20-1344-BC8C-0B0A852CC2DE}" srcOrd="1" destOrd="0" presId="urn:microsoft.com/office/officeart/2005/8/layout/radial1"/>
    <dgm:cxn modelId="{7108AAFE-33EC-9E44-9546-085129DAFC6B}" srcId="{28CFD3ED-985C-A746-8FB7-D1BE43594BBC}" destId="{5B4045EE-364E-CF4C-AF86-306ACB1275AD}" srcOrd="0" destOrd="0" parTransId="{9F320447-773C-0B47-A243-384CD5B43F81}" sibTransId="{A7710CED-06AA-9A4E-849D-FAF028DF2023}"/>
    <dgm:cxn modelId="{E9925E1F-8E9E-334E-897C-820816376229}" type="presParOf" srcId="{622AE698-1F1A-C644-B8A6-C876119BFC79}" destId="{64290CE8-1FF0-B74E-AE12-572AA4642AA2}" srcOrd="0" destOrd="0" presId="urn:microsoft.com/office/officeart/2005/8/layout/radial1"/>
    <dgm:cxn modelId="{B14FD164-F7BD-D345-886B-770326A40ED1}" type="presParOf" srcId="{622AE698-1F1A-C644-B8A6-C876119BFC79}" destId="{75EC4AF1-D657-8C48-A310-7FAF963A8AA6}" srcOrd="1" destOrd="0" presId="urn:microsoft.com/office/officeart/2005/8/layout/radial1"/>
    <dgm:cxn modelId="{8BB771D3-9A58-FA41-AEE6-8B68D08D7C61}" type="presParOf" srcId="{75EC4AF1-D657-8C48-A310-7FAF963A8AA6}" destId="{7096E13D-CF20-1344-BC8C-0B0A852CC2DE}" srcOrd="0" destOrd="0" presId="urn:microsoft.com/office/officeart/2005/8/layout/radial1"/>
    <dgm:cxn modelId="{2FF63663-BDC0-BD45-B262-BBF8560634B2}" type="presParOf" srcId="{622AE698-1F1A-C644-B8A6-C876119BFC79}" destId="{A52B9CB3-E1DA-784A-8B82-C1A0DBB4B161}" srcOrd="2" destOrd="0" presId="urn:microsoft.com/office/officeart/2005/8/layout/radial1"/>
    <dgm:cxn modelId="{F0E870B3-06C7-BB4F-AE4B-C06C0F03A846}" type="presParOf" srcId="{622AE698-1F1A-C644-B8A6-C876119BFC79}" destId="{2D07DDCE-B665-2B47-A7D7-FCB6EBE9DAAD}" srcOrd="3" destOrd="0" presId="urn:microsoft.com/office/officeart/2005/8/layout/radial1"/>
    <dgm:cxn modelId="{77087925-6848-FC42-BF97-43C97DBECFD5}" type="presParOf" srcId="{2D07DDCE-B665-2B47-A7D7-FCB6EBE9DAAD}" destId="{7416F387-B6B5-C04A-BEF1-37A1F39718DB}" srcOrd="0" destOrd="0" presId="urn:microsoft.com/office/officeart/2005/8/layout/radial1"/>
    <dgm:cxn modelId="{1F0CFDA4-76F8-744A-8DFB-BF1DF53CCBED}" type="presParOf" srcId="{622AE698-1F1A-C644-B8A6-C876119BFC79}" destId="{EE4DC155-A359-A444-9138-94961CCC53BB}" srcOrd="4" destOrd="0" presId="urn:microsoft.com/office/officeart/2005/8/layout/radial1"/>
    <dgm:cxn modelId="{5E9D7486-81EF-1D42-998A-9D1CFB506D23}" type="presParOf" srcId="{622AE698-1F1A-C644-B8A6-C876119BFC79}" destId="{BB9DDF0F-2179-0F46-B01D-0EDC020E3E8F}" srcOrd="5" destOrd="0" presId="urn:microsoft.com/office/officeart/2005/8/layout/radial1"/>
    <dgm:cxn modelId="{2903FED9-9B87-8D40-8225-BA61B4A38455}" type="presParOf" srcId="{BB9DDF0F-2179-0F46-B01D-0EDC020E3E8F}" destId="{650FD0D1-30DB-3B46-A1FA-417CC114E8EC}" srcOrd="0" destOrd="0" presId="urn:microsoft.com/office/officeart/2005/8/layout/radial1"/>
    <dgm:cxn modelId="{216BE6C9-B991-C94D-B6A4-8559A789F8B5}" type="presParOf" srcId="{622AE698-1F1A-C644-B8A6-C876119BFC79}" destId="{68C59CD1-CB88-8746-93E1-53C8676C3526}" srcOrd="6" destOrd="0" presId="urn:microsoft.com/office/officeart/2005/8/layout/radial1"/>
    <dgm:cxn modelId="{B210FEE0-69D0-B24C-84A0-8781A0B7C40C}" type="presParOf" srcId="{622AE698-1F1A-C644-B8A6-C876119BFC79}" destId="{A60B3D77-E958-1D4D-96AD-4E38CA6ADE63}" srcOrd="7" destOrd="0" presId="urn:microsoft.com/office/officeart/2005/8/layout/radial1"/>
    <dgm:cxn modelId="{78519963-B277-7D41-90E4-4C985DC75230}" type="presParOf" srcId="{A60B3D77-E958-1D4D-96AD-4E38CA6ADE63}" destId="{D51418D7-F7A0-4246-B920-A57AA9E19D69}" srcOrd="0" destOrd="0" presId="urn:microsoft.com/office/officeart/2005/8/layout/radial1"/>
    <dgm:cxn modelId="{6EDD1416-58D4-6A4F-AE8C-995EE659C3E8}" type="presParOf" srcId="{622AE698-1F1A-C644-B8A6-C876119BFC79}" destId="{1921F00C-81BE-134F-ADED-1ADB020CFE3B}" srcOrd="8" destOrd="0" presId="urn:microsoft.com/office/officeart/2005/8/layout/radial1"/>
    <dgm:cxn modelId="{6E5BB5FF-19AA-264F-8A79-AF69F2BB9801}" type="presParOf" srcId="{622AE698-1F1A-C644-B8A6-C876119BFC79}" destId="{99A5287B-5D3D-8B4C-9CD1-F7394C882653}" srcOrd="9" destOrd="0" presId="urn:microsoft.com/office/officeart/2005/8/layout/radial1"/>
    <dgm:cxn modelId="{AE2076A3-BAEE-8D42-84F2-43D71A67310F}" type="presParOf" srcId="{99A5287B-5D3D-8B4C-9CD1-F7394C882653}" destId="{38BEA643-D99D-0B4E-AEC3-FEB25E07302E}" srcOrd="0" destOrd="0" presId="urn:microsoft.com/office/officeart/2005/8/layout/radial1"/>
    <dgm:cxn modelId="{F393B445-5527-BC4B-86C0-2F06556959C5}" type="presParOf" srcId="{622AE698-1F1A-C644-B8A6-C876119BFC79}" destId="{1788A804-6C12-4B45-A5A7-D7BB75E09D3F}" srcOrd="10" destOrd="0" presId="urn:microsoft.com/office/officeart/2005/8/layout/radial1"/>
    <dgm:cxn modelId="{C14BA19F-DAFE-0E4B-8F4C-D9B304D2353F}" type="presParOf" srcId="{622AE698-1F1A-C644-B8A6-C876119BFC79}" destId="{E4714AD7-1EEE-8D41-9664-4A14AEE39D24}" srcOrd="11" destOrd="0" presId="urn:microsoft.com/office/officeart/2005/8/layout/radial1"/>
    <dgm:cxn modelId="{C9D58413-172E-774F-ACA7-591BAC32699A}" type="presParOf" srcId="{E4714AD7-1EEE-8D41-9664-4A14AEE39D24}" destId="{84DE4C15-53EA-8F45-B245-001EC2FABC43}" srcOrd="0" destOrd="0" presId="urn:microsoft.com/office/officeart/2005/8/layout/radial1"/>
    <dgm:cxn modelId="{46234580-F37F-BC49-A90B-3050DCC48334}" type="presParOf" srcId="{622AE698-1F1A-C644-B8A6-C876119BFC79}" destId="{80E4DB13-CA73-1F4D-869B-C888214F175F}" srcOrd="12" destOrd="0" presId="urn:microsoft.com/office/officeart/2005/8/layout/radial1"/>
    <dgm:cxn modelId="{69AD6C75-3020-B747-BA16-D7446F605C97}" type="presParOf" srcId="{622AE698-1F1A-C644-B8A6-C876119BFC79}" destId="{5D1AA2B1-91FE-4841-B036-F4F8C7C683C7}" srcOrd="13" destOrd="0" presId="urn:microsoft.com/office/officeart/2005/8/layout/radial1"/>
    <dgm:cxn modelId="{101CE2A1-DB21-714C-8F73-52F6D1130DB4}" type="presParOf" srcId="{5D1AA2B1-91FE-4841-B036-F4F8C7C683C7}" destId="{2D8C4BD9-4C07-0245-B0A8-1B508B2C3CED}" srcOrd="0" destOrd="0" presId="urn:microsoft.com/office/officeart/2005/8/layout/radial1"/>
    <dgm:cxn modelId="{47ADA092-EFC9-2645-B417-AD406421FDD0}" type="presParOf" srcId="{622AE698-1F1A-C644-B8A6-C876119BFC79}" destId="{DEC54782-912D-A54B-B0BC-50B56C8EE84B}" srcOrd="14" destOrd="0" presId="urn:microsoft.com/office/officeart/2005/8/layout/radial1"/>
    <dgm:cxn modelId="{EEF289FE-260E-D54C-956F-F2124CEF0F31}" type="presParOf" srcId="{622AE698-1F1A-C644-B8A6-C876119BFC79}" destId="{9C597A5B-DDA6-0342-A7E8-B6EAEECC26D9}" srcOrd="15" destOrd="0" presId="urn:microsoft.com/office/officeart/2005/8/layout/radial1"/>
    <dgm:cxn modelId="{2517D554-A5A7-9F42-B6B4-67C331B83660}" type="presParOf" srcId="{9C597A5B-DDA6-0342-A7E8-B6EAEECC26D9}" destId="{1950E51B-24B0-224E-81FC-D11AFD023137}" srcOrd="0" destOrd="0" presId="urn:microsoft.com/office/officeart/2005/8/layout/radial1"/>
    <dgm:cxn modelId="{A603943A-EF03-C441-A2EE-A88DEE099BDF}" type="presParOf" srcId="{622AE698-1F1A-C644-B8A6-C876119BFC79}" destId="{3AADB2E4-FE8E-8049-A759-7DF85DC6F8F0}"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81929E-E644-AB47-9A2C-6EEE3AD7D4A5}" type="doc">
      <dgm:prSet loTypeId="urn:microsoft.com/office/officeart/2005/8/layout/vList2" loCatId="" qsTypeId="urn:microsoft.com/office/officeart/2005/8/quickstyle/3D4" qsCatId="3D" csTypeId="urn:microsoft.com/office/officeart/2005/8/colors/accent1_5" csCatId="accent1" phldr="1"/>
      <dgm:spPr/>
      <dgm:t>
        <a:bodyPr/>
        <a:lstStyle/>
        <a:p>
          <a:endParaRPr lang="en-US"/>
        </a:p>
      </dgm:t>
    </dgm:pt>
    <dgm:pt modelId="{FF82C5F5-4EE3-E245-A113-0516A53B6F9F}">
      <dgm:prSet phldrT="[Text]"/>
      <dgm:spPr/>
      <dgm:t>
        <a:bodyPr/>
        <a:lstStyle/>
        <a:p>
          <a:r>
            <a:rPr lang="en-US" dirty="0">
              <a:latin typeface="Avenir Book"/>
              <a:cs typeface="Avenir Book"/>
            </a:rPr>
            <a:t>Needs Approach</a:t>
          </a:r>
        </a:p>
      </dgm:t>
    </dgm:pt>
    <dgm:pt modelId="{D7D25A46-E503-3C46-9FCE-BC14DDD46391}" type="parTrans" cxnId="{52577635-9C24-414A-AB70-A9546A4B624E}">
      <dgm:prSet/>
      <dgm:spPr/>
      <dgm:t>
        <a:bodyPr/>
        <a:lstStyle/>
        <a:p>
          <a:endParaRPr lang="en-US"/>
        </a:p>
      </dgm:t>
    </dgm:pt>
    <dgm:pt modelId="{1CEB0CAA-7FF5-AB49-985A-4DF05D22A262}" type="sibTrans" cxnId="{52577635-9C24-414A-AB70-A9546A4B624E}">
      <dgm:prSet/>
      <dgm:spPr/>
      <dgm:t>
        <a:bodyPr/>
        <a:lstStyle/>
        <a:p>
          <a:endParaRPr lang="en-US"/>
        </a:p>
      </dgm:t>
    </dgm:pt>
    <dgm:pt modelId="{64A68695-0AD5-D24C-A8D1-983D8BA089D4}">
      <dgm:prSet phldrT="[Text]"/>
      <dgm:spPr/>
      <dgm:t>
        <a:bodyPr/>
        <a:lstStyle/>
        <a:p>
          <a:r>
            <a:rPr lang="en-US" dirty="0">
              <a:latin typeface="Avenir Book"/>
              <a:cs typeface="Avenir Book"/>
            </a:rPr>
            <a:t>Debts</a:t>
          </a:r>
        </a:p>
      </dgm:t>
    </dgm:pt>
    <dgm:pt modelId="{1C7A39F2-60C3-2C48-9BEC-9D03EAABB1DA}" type="parTrans" cxnId="{D5B3C09B-206F-7D43-8576-94CDA13112C2}">
      <dgm:prSet/>
      <dgm:spPr/>
      <dgm:t>
        <a:bodyPr/>
        <a:lstStyle/>
        <a:p>
          <a:endParaRPr lang="en-US"/>
        </a:p>
      </dgm:t>
    </dgm:pt>
    <dgm:pt modelId="{F270C1BD-7A9E-A548-904F-5F191C71CA76}" type="sibTrans" cxnId="{D5B3C09B-206F-7D43-8576-94CDA13112C2}">
      <dgm:prSet/>
      <dgm:spPr/>
      <dgm:t>
        <a:bodyPr/>
        <a:lstStyle/>
        <a:p>
          <a:endParaRPr lang="en-US"/>
        </a:p>
      </dgm:t>
    </dgm:pt>
    <dgm:pt modelId="{2D415BA7-6165-2940-ACB7-040875FBCD2B}">
      <dgm:prSet phldrT="[Text]"/>
      <dgm:spPr/>
      <dgm:t>
        <a:bodyPr/>
        <a:lstStyle/>
        <a:p>
          <a:r>
            <a:rPr lang="en-US" dirty="0">
              <a:latin typeface="Avenir Book"/>
              <a:cs typeface="Avenir Book"/>
            </a:rPr>
            <a:t>Earnings Multiplier</a:t>
          </a:r>
        </a:p>
      </dgm:t>
    </dgm:pt>
    <dgm:pt modelId="{5C1F5DA0-0926-B649-AF71-D79130B54E67}" type="parTrans" cxnId="{11422B90-8C27-254C-9D85-D8FA89D44280}">
      <dgm:prSet/>
      <dgm:spPr/>
      <dgm:t>
        <a:bodyPr/>
        <a:lstStyle/>
        <a:p>
          <a:endParaRPr lang="en-US"/>
        </a:p>
      </dgm:t>
    </dgm:pt>
    <dgm:pt modelId="{76B711D2-CEDE-7F45-A5C7-1B00C8D551CA}" type="sibTrans" cxnId="{11422B90-8C27-254C-9D85-D8FA89D44280}">
      <dgm:prSet/>
      <dgm:spPr/>
      <dgm:t>
        <a:bodyPr/>
        <a:lstStyle/>
        <a:p>
          <a:endParaRPr lang="en-US"/>
        </a:p>
      </dgm:t>
    </dgm:pt>
    <dgm:pt modelId="{DED015F9-AB57-AC46-837C-AB98946715F2}">
      <dgm:prSet phldrT="[Text]"/>
      <dgm:spPr/>
      <dgm:t>
        <a:bodyPr/>
        <a:lstStyle/>
        <a:p>
          <a:r>
            <a:rPr lang="en-US" dirty="0">
              <a:latin typeface="Avenir Book"/>
              <a:cs typeface="Avenir Book"/>
            </a:rPr>
            <a:t>Annual income * # of Years</a:t>
          </a:r>
        </a:p>
      </dgm:t>
    </dgm:pt>
    <dgm:pt modelId="{B3F258F5-F5DD-0F45-AA2A-E61FEA42285B}" type="parTrans" cxnId="{001D67BC-893D-134D-BAE1-5092BDCB661C}">
      <dgm:prSet/>
      <dgm:spPr/>
      <dgm:t>
        <a:bodyPr/>
        <a:lstStyle/>
        <a:p>
          <a:endParaRPr lang="en-US"/>
        </a:p>
      </dgm:t>
    </dgm:pt>
    <dgm:pt modelId="{CEAD7AC8-1B94-DD48-A111-BE4D6B10C057}" type="sibTrans" cxnId="{001D67BC-893D-134D-BAE1-5092BDCB661C}">
      <dgm:prSet/>
      <dgm:spPr/>
      <dgm:t>
        <a:bodyPr/>
        <a:lstStyle/>
        <a:p>
          <a:endParaRPr lang="en-US"/>
        </a:p>
      </dgm:t>
    </dgm:pt>
    <dgm:pt modelId="{0411929A-A9A6-D24D-B670-3BB9A8161A40}">
      <dgm:prSet phldrT="[Text]"/>
      <dgm:spPr/>
      <dgm:t>
        <a:bodyPr/>
        <a:lstStyle/>
        <a:p>
          <a:r>
            <a:rPr lang="en-US" dirty="0">
              <a:latin typeface="Avenir Book"/>
              <a:cs typeface="Avenir Book"/>
            </a:rPr>
            <a:t>Education</a:t>
          </a:r>
        </a:p>
      </dgm:t>
    </dgm:pt>
    <dgm:pt modelId="{CAB8C948-AE0E-4E4C-BBBC-90F7982B5CEB}" type="parTrans" cxnId="{15235A58-28E3-F744-AA66-0CD241C5016F}">
      <dgm:prSet/>
      <dgm:spPr/>
      <dgm:t>
        <a:bodyPr/>
        <a:lstStyle/>
        <a:p>
          <a:endParaRPr lang="en-US"/>
        </a:p>
      </dgm:t>
    </dgm:pt>
    <dgm:pt modelId="{7739E987-9310-AB43-B36D-5587180DCB20}" type="sibTrans" cxnId="{15235A58-28E3-F744-AA66-0CD241C5016F}">
      <dgm:prSet/>
      <dgm:spPr/>
      <dgm:t>
        <a:bodyPr/>
        <a:lstStyle/>
        <a:p>
          <a:endParaRPr lang="en-US"/>
        </a:p>
      </dgm:t>
    </dgm:pt>
    <dgm:pt modelId="{04846CF5-D334-D14B-A218-7D2E96A4F929}">
      <dgm:prSet phldrT="[Text]"/>
      <dgm:spPr/>
      <dgm:t>
        <a:bodyPr/>
        <a:lstStyle/>
        <a:p>
          <a:r>
            <a:rPr lang="en-US" dirty="0">
              <a:latin typeface="Avenir Book"/>
              <a:cs typeface="Avenir Book"/>
            </a:rPr>
            <a:t>Burial</a:t>
          </a:r>
        </a:p>
      </dgm:t>
    </dgm:pt>
    <dgm:pt modelId="{84DD1484-2AAB-D649-9103-BEB04C545CA4}" type="parTrans" cxnId="{BBFB2D9B-488B-1E4F-B70E-D3CC5017E908}">
      <dgm:prSet/>
      <dgm:spPr/>
      <dgm:t>
        <a:bodyPr/>
        <a:lstStyle/>
        <a:p>
          <a:endParaRPr lang="en-US"/>
        </a:p>
      </dgm:t>
    </dgm:pt>
    <dgm:pt modelId="{00BAFC3D-A12D-D547-BC58-D54C6A2611C6}" type="sibTrans" cxnId="{BBFB2D9B-488B-1E4F-B70E-D3CC5017E908}">
      <dgm:prSet/>
      <dgm:spPr/>
      <dgm:t>
        <a:bodyPr/>
        <a:lstStyle/>
        <a:p>
          <a:endParaRPr lang="en-US"/>
        </a:p>
      </dgm:t>
    </dgm:pt>
    <dgm:pt modelId="{695F8792-8FCE-964C-8BB5-72A723F794C4}" type="pres">
      <dgm:prSet presAssocID="{E281929E-E644-AB47-9A2C-6EEE3AD7D4A5}" presName="linear" presStyleCnt="0">
        <dgm:presLayoutVars>
          <dgm:animLvl val="lvl"/>
          <dgm:resizeHandles val="exact"/>
        </dgm:presLayoutVars>
      </dgm:prSet>
      <dgm:spPr/>
    </dgm:pt>
    <dgm:pt modelId="{E3939568-3C43-0643-98D3-113F9AD81E47}" type="pres">
      <dgm:prSet presAssocID="{FF82C5F5-4EE3-E245-A113-0516A53B6F9F}" presName="parentText" presStyleLbl="node1" presStyleIdx="0" presStyleCnt="2">
        <dgm:presLayoutVars>
          <dgm:chMax val="0"/>
          <dgm:bulletEnabled val="1"/>
        </dgm:presLayoutVars>
      </dgm:prSet>
      <dgm:spPr/>
    </dgm:pt>
    <dgm:pt modelId="{19B2FB56-D0F2-7C49-869D-80FA3C51BA95}" type="pres">
      <dgm:prSet presAssocID="{FF82C5F5-4EE3-E245-A113-0516A53B6F9F}" presName="childText" presStyleLbl="revTx" presStyleIdx="0" presStyleCnt="2">
        <dgm:presLayoutVars>
          <dgm:bulletEnabled val="1"/>
        </dgm:presLayoutVars>
      </dgm:prSet>
      <dgm:spPr/>
    </dgm:pt>
    <dgm:pt modelId="{7C01CF15-B0E8-E545-9CA9-F32E370FF3AE}" type="pres">
      <dgm:prSet presAssocID="{2D415BA7-6165-2940-ACB7-040875FBCD2B}" presName="parentText" presStyleLbl="node1" presStyleIdx="1" presStyleCnt="2">
        <dgm:presLayoutVars>
          <dgm:chMax val="0"/>
          <dgm:bulletEnabled val="1"/>
        </dgm:presLayoutVars>
      </dgm:prSet>
      <dgm:spPr/>
    </dgm:pt>
    <dgm:pt modelId="{84883950-9FD4-324F-86BC-04F8B2DF7F34}" type="pres">
      <dgm:prSet presAssocID="{2D415BA7-6165-2940-ACB7-040875FBCD2B}" presName="childText" presStyleLbl="revTx" presStyleIdx="1" presStyleCnt="2">
        <dgm:presLayoutVars>
          <dgm:bulletEnabled val="1"/>
        </dgm:presLayoutVars>
      </dgm:prSet>
      <dgm:spPr/>
    </dgm:pt>
  </dgm:ptLst>
  <dgm:cxnLst>
    <dgm:cxn modelId="{6162071C-D993-4643-8698-BA0E229D5CF8}" type="presOf" srcId="{E281929E-E644-AB47-9A2C-6EEE3AD7D4A5}" destId="{695F8792-8FCE-964C-8BB5-72A723F794C4}" srcOrd="0" destOrd="0" presId="urn:microsoft.com/office/officeart/2005/8/layout/vList2"/>
    <dgm:cxn modelId="{F6A27B21-A889-4D49-9BC6-5AC06672B2C8}" type="presOf" srcId="{2D415BA7-6165-2940-ACB7-040875FBCD2B}" destId="{7C01CF15-B0E8-E545-9CA9-F32E370FF3AE}" srcOrd="0" destOrd="0" presId="urn:microsoft.com/office/officeart/2005/8/layout/vList2"/>
    <dgm:cxn modelId="{52577635-9C24-414A-AB70-A9546A4B624E}" srcId="{E281929E-E644-AB47-9A2C-6EEE3AD7D4A5}" destId="{FF82C5F5-4EE3-E245-A113-0516A53B6F9F}" srcOrd="0" destOrd="0" parTransId="{D7D25A46-E503-3C46-9FCE-BC14DDD46391}" sibTransId="{1CEB0CAA-7FF5-AB49-985A-4DF05D22A262}"/>
    <dgm:cxn modelId="{89EC6271-2197-3E40-9BA9-1B78EEB71407}" type="presOf" srcId="{04846CF5-D334-D14B-A218-7D2E96A4F929}" destId="{19B2FB56-D0F2-7C49-869D-80FA3C51BA95}" srcOrd="0" destOrd="2" presId="urn:microsoft.com/office/officeart/2005/8/layout/vList2"/>
    <dgm:cxn modelId="{95A5B051-7A0F-2F47-ABC0-076FE3913408}" type="presOf" srcId="{64A68695-0AD5-D24C-A8D1-983D8BA089D4}" destId="{19B2FB56-D0F2-7C49-869D-80FA3C51BA95}" srcOrd="0" destOrd="0" presId="urn:microsoft.com/office/officeart/2005/8/layout/vList2"/>
    <dgm:cxn modelId="{15235A58-28E3-F744-AA66-0CD241C5016F}" srcId="{FF82C5F5-4EE3-E245-A113-0516A53B6F9F}" destId="{0411929A-A9A6-D24D-B670-3BB9A8161A40}" srcOrd="1" destOrd="0" parTransId="{CAB8C948-AE0E-4E4C-BBBC-90F7982B5CEB}" sibTransId="{7739E987-9310-AB43-B36D-5587180DCB20}"/>
    <dgm:cxn modelId="{11422B90-8C27-254C-9D85-D8FA89D44280}" srcId="{E281929E-E644-AB47-9A2C-6EEE3AD7D4A5}" destId="{2D415BA7-6165-2940-ACB7-040875FBCD2B}" srcOrd="1" destOrd="0" parTransId="{5C1F5DA0-0926-B649-AF71-D79130B54E67}" sibTransId="{76B711D2-CEDE-7F45-A5C7-1B00C8D551CA}"/>
    <dgm:cxn modelId="{BBFB2D9B-488B-1E4F-B70E-D3CC5017E908}" srcId="{FF82C5F5-4EE3-E245-A113-0516A53B6F9F}" destId="{04846CF5-D334-D14B-A218-7D2E96A4F929}" srcOrd="2" destOrd="0" parTransId="{84DD1484-2AAB-D649-9103-BEB04C545CA4}" sibTransId="{00BAFC3D-A12D-D547-BC58-D54C6A2611C6}"/>
    <dgm:cxn modelId="{D5B3C09B-206F-7D43-8576-94CDA13112C2}" srcId="{FF82C5F5-4EE3-E245-A113-0516A53B6F9F}" destId="{64A68695-0AD5-D24C-A8D1-983D8BA089D4}" srcOrd="0" destOrd="0" parTransId="{1C7A39F2-60C3-2C48-9BEC-9D03EAABB1DA}" sibTransId="{F270C1BD-7A9E-A548-904F-5F191C71CA76}"/>
    <dgm:cxn modelId="{001D67BC-893D-134D-BAE1-5092BDCB661C}" srcId="{2D415BA7-6165-2940-ACB7-040875FBCD2B}" destId="{DED015F9-AB57-AC46-837C-AB98946715F2}" srcOrd="0" destOrd="0" parTransId="{B3F258F5-F5DD-0F45-AA2A-E61FEA42285B}" sibTransId="{CEAD7AC8-1B94-DD48-A111-BE4D6B10C057}"/>
    <dgm:cxn modelId="{075343BD-A4F9-1A48-9B03-95F171329AD2}" type="presOf" srcId="{0411929A-A9A6-D24D-B670-3BB9A8161A40}" destId="{19B2FB56-D0F2-7C49-869D-80FA3C51BA95}" srcOrd="0" destOrd="1" presId="urn:microsoft.com/office/officeart/2005/8/layout/vList2"/>
    <dgm:cxn modelId="{39BB3CD5-AA2F-5947-90BC-C22C6A3AB0E0}" type="presOf" srcId="{DED015F9-AB57-AC46-837C-AB98946715F2}" destId="{84883950-9FD4-324F-86BC-04F8B2DF7F34}" srcOrd="0" destOrd="0" presId="urn:microsoft.com/office/officeart/2005/8/layout/vList2"/>
    <dgm:cxn modelId="{2EC08EF9-7636-314F-AF9E-F2F808685042}" type="presOf" srcId="{FF82C5F5-4EE3-E245-A113-0516A53B6F9F}" destId="{E3939568-3C43-0643-98D3-113F9AD81E47}" srcOrd="0" destOrd="0" presId="urn:microsoft.com/office/officeart/2005/8/layout/vList2"/>
    <dgm:cxn modelId="{62CCFB53-126A-FF4A-A7A6-AB19194AD75B}" type="presParOf" srcId="{695F8792-8FCE-964C-8BB5-72A723F794C4}" destId="{E3939568-3C43-0643-98D3-113F9AD81E47}" srcOrd="0" destOrd="0" presId="urn:microsoft.com/office/officeart/2005/8/layout/vList2"/>
    <dgm:cxn modelId="{F26B705E-DD94-994B-BCAE-774EF26DD4EB}" type="presParOf" srcId="{695F8792-8FCE-964C-8BB5-72A723F794C4}" destId="{19B2FB56-D0F2-7C49-869D-80FA3C51BA95}" srcOrd="1" destOrd="0" presId="urn:microsoft.com/office/officeart/2005/8/layout/vList2"/>
    <dgm:cxn modelId="{D41DFFFB-36D2-1942-90CE-78D5CF01D5C4}" type="presParOf" srcId="{695F8792-8FCE-964C-8BB5-72A723F794C4}" destId="{7C01CF15-B0E8-E545-9CA9-F32E370FF3AE}" srcOrd="2" destOrd="0" presId="urn:microsoft.com/office/officeart/2005/8/layout/vList2"/>
    <dgm:cxn modelId="{A0E6E639-21A8-3749-8026-093475652055}" type="presParOf" srcId="{695F8792-8FCE-964C-8BB5-72A723F794C4}" destId="{84883950-9FD4-324F-86BC-04F8B2DF7F3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02F2D6-1861-C940-A3D7-78E9FE0EE1E5}" type="doc">
      <dgm:prSet loTypeId="urn:microsoft.com/office/officeart/2005/8/layout/radial1" loCatId="" qsTypeId="urn:microsoft.com/office/officeart/2005/8/quickstyle/3D3" qsCatId="3D" csTypeId="urn:microsoft.com/office/officeart/2005/8/colors/accent2_3" csCatId="accent2" phldr="1"/>
      <dgm:spPr/>
      <dgm:t>
        <a:bodyPr/>
        <a:lstStyle/>
        <a:p>
          <a:endParaRPr lang="en-US"/>
        </a:p>
      </dgm:t>
    </dgm:pt>
    <dgm:pt modelId="{C02A9DC0-1632-9544-8352-B53F4D97241F}">
      <dgm:prSet/>
      <dgm:spPr/>
      <dgm:t>
        <a:bodyPr/>
        <a:lstStyle/>
        <a:p>
          <a:pPr rtl="0"/>
          <a:r>
            <a:rPr lang="en-US" dirty="0">
              <a:latin typeface="Avenir Book"/>
              <a:cs typeface="Avenir Book"/>
            </a:rPr>
            <a:t>Ensure you have appropriate car insurance</a:t>
          </a:r>
        </a:p>
      </dgm:t>
    </dgm:pt>
    <dgm:pt modelId="{58373910-38C0-EF48-9969-CA69B547DC29}" type="parTrans" cxnId="{B7849BB5-C30E-094B-91EB-6CAECDD587BB}">
      <dgm:prSet/>
      <dgm:spPr/>
      <dgm:t>
        <a:bodyPr/>
        <a:lstStyle/>
        <a:p>
          <a:endParaRPr lang="en-US"/>
        </a:p>
      </dgm:t>
    </dgm:pt>
    <dgm:pt modelId="{903546C6-4CBE-A641-A3E0-13448C2E22B8}" type="sibTrans" cxnId="{B7849BB5-C30E-094B-91EB-6CAECDD587BB}">
      <dgm:prSet/>
      <dgm:spPr/>
      <dgm:t>
        <a:bodyPr/>
        <a:lstStyle/>
        <a:p>
          <a:endParaRPr lang="en-US"/>
        </a:p>
      </dgm:t>
    </dgm:pt>
    <dgm:pt modelId="{45B22407-82F4-A742-B40E-21A529BC9B36}">
      <dgm:prSet/>
      <dgm:spPr/>
      <dgm:t>
        <a:bodyPr/>
        <a:lstStyle/>
        <a:p>
          <a:pPr rtl="0"/>
          <a:r>
            <a:rPr lang="en-US" dirty="0">
              <a:latin typeface="Avenir Book"/>
              <a:cs typeface="Avenir Book"/>
            </a:rPr>
            <a:t>Be sure to always have renters/homeowners insurance</a:t>
          </a:r>
        </a:p>
      </dgm:t>
    </dgm:pt>
    <dgm:pt modelId="{C4E7293A-ED67-DC43-81B3-27246B94C664}" type="parTrans" cxnId="{E0E8FCC4-0B8F-0049-8ECB-9A666261E6D8}">
      <dgm:prSet/>
      <dgm:spPr/>
      <dgm:t>
        <a:bodyPr/>
        <a:lstStyle/>
        <a:p>
          <a:endParaRPr lang="en-US"/>
        </a:p>
      </dgm:t>
    </dgm:pt>
    <dgm:pt modelId="{85AAB0E0-3F9F-E648-8D9E-3EDC76228BAB}" type="sibTrans" cxnId="{E0E8FCC4-0B8F-0049-8ECB-9A666261E6D8}">
      <dgm:prSet/>
      <dgm:spPr/>
      <dgm:t>
        <a:bodyPr/>
        <a:lstStyle/>
        <a:p>
          <a:endParaRPr lang="en-US"/>
        </a:p>
      </dgm:t>
    </dgm:pt>
    <dgm:pt modelId="{5FF8AE37-7920-1346-ADAB-CC7753575C6E}">
      <dgm:prSet/>
      <dgm:spPr/>
      <dgm:t>
        <a:bodyPr/>
        <a:lstStyle/>
        <a:p>
          <a:pPr rtl="0"/>
          <a:r>
            <a:rPr lang="en-US" dirty="0">
              <a:latin typeface="Avenir Book"/>
              <a:cs typeface="Avenir Book"/>
            </a:rPr>
            <a:t>Maintain health insurance</a:t>
          </a:r>
        </a:p>
      </dgm:t>
    </dgm:pt>
    <dgm:pt modelId="{9AE6414B-33D9-B247-93C6-1DCC2BD9DB84}" type="parTrans" cxnId="{24B0A89B-552B-3442-9376-1CB0EDB1817C}">
      <dgm:prSet/>
      <dgm:spPr/>
      <dgm:t>
        <a:bodyPr/>
        <a:lstStyle/>
        <a:p>
          <a:endParaRPr lang="en-US"/>
        </a:p>
      </dgm:t>
    </dgm:pt>
    <dgm:pt modelId="{6B691427-6152-314B-A1A1-FF04F5DEE3D9}" type="sibTrans" cxnId="{24B0A89B-552B-3442-9376-1CB0EDB1817C}">
      <dgm:prSet/>
      <dgm:spPr/>
      <dgm:t>
        <a:bodyPr/>
        <a:lstStyle/>
        <a:p>
          <a:endParaRPr lang="en-US"/>
        </a:p>
      </dgm:t>
    </dgm:pt>
    <dgm:pt modelId="{4C08F0D3-AAF6-CC41-B6AA-2A67F61E5BA8}">
      <dgm:prSet/>
      <dgm:spPr/>
      <dgm:t>
        <a:bodyPr/>
        <a:lstStyle/>
        <a:p>
          <a:pPr rtl="0"/>
          <a:r>
            <a:rPr lang="en-US" dirty="0">
              <a:latin typeface="Avenir Book"/>
              <a:cs typeface="Avenir Book"/>
            </a:rPr>
            <a:t>Know when you will need life insurance</a:t>
          </a:r>
        </a:p>
      </dgm:t>
    </dgm:pt>
    <dgm:pt modelId="{73BF4923-88A1-6645-B2F8-CBD34C9D6EAA}" type="parTrans" cxnId="{9C8F73BF-8AD7-AD4C-8BD4-03D1E02CCC2B}">
      <dgm:prSet/>
      <dgm:spPr/>
      <dgm:t>
        <a:bodyPr/>
        <a:lstStyle/>
        <a:p>
          <a:endParaRPr lang="en-US"/>
        </a:p>
      </dgm:t>
    </dgm:pt>
    <dgm:pt modelId="{9D299F78-C467-2F43-B7CD-AAC375609934}" type="sibTrans" cxnId="{9C8F73BF-8AD7-AD4C-8BD4-03D1E02CCC2B}">
      <dgm:prSet/>
      <dgm:spPr/>
      <dgm:t>
        <a:bodyPr/>
        <a:lstStyle/>
        <a:p>
          <a:endParaRPr lang="en-US"/>
        </a:p>
      </dgm:t>
    </dgm:pt>
    <dgm:pt modelId="{141898C9-95D5-6444-9CEA-0EB1E9BA9437}">
      <dgm:prSet/>
      <dgm:spPr/>
      <dgm:t>
        <a:bodyPr/>
        <a:lstStyle/>
        <a:p>
          <a:pPr rtl="0"/>
          <a:r>
            <a:rPr lang="en-US" dirty="0">
              <a:latin typeface="Avenir Book"/>
              <a:cs typeface="Avenir Book"/>
            </a:rPr>
            <a:t>Takeaways</a:t>
          </a:r>
        </a:p>
      </dgm:t>
    </dgm:pt>
    <dgm:pt modelId="{E4CFB354-07B1-7B43-AFA2-FCD49962A49C}" type="parTrans" cxnId="{B1C8FD03-0AA8-F046-9A13-C069E15EA6FE}">
      <dgm:prSet/>
      <dgm:spPr/>
      <dgm:t>
        <a:bodyPr/>
        <a:lstStyle/>
        <a:p>
          <a:endParaRPr lang="en-US"/>
        </a:p>
      </dgm:t>
    </dgm:pt>
    <dgm:pt modelId="{6F9D5DF5-34F8-DB42-BB98-77968A79E0F1}" type="sibTrans" cxnId="{B1C8FD03-0AA8-F046-9A13-C069E15EA6FE}">
      <dgm:prSet/>
      <dgm:spPr/>
      <dgm:t>
        <a:bodyPr/>
        <a:lstStyle/>
        <a:p>
          <a:endParaRPr lang="en-US"/>
        </a:p>
      </dgm:t>
    </dgm:pt>
    <dgm:pt modelId="{A6F751DA-250D-DA40-AF9E-E32D31BC3A65}" type="pres">
      <dgm:prSet presAssocID="{8F02F2D6-1861-C940-A3D7-78E9FE0EE1E5}" presName="cycle" presStyleCnt="0">
        <dgm:presLayoutVars>
          <dgm:chMax val="1"/>
          <dgm:dir/>
          <dgm:animLvl val="ctr"/>
          <dgm:resizeHandles val="exact"/>
        </dgm:presLayoutVars>
      </dgm:prSet>
      <dgm:spPr/>
    </dgm:pt>
    <dgm:pt modelId="{A55F6C1F-BCCF-1341-8089-7199B987C857}" type="pres">
      <dgm:prSet presAssocID="{141898C9-95D5-6444-9CEA-0EB1E9BA9437}" presName="centerShape" presStyleLbl="node0" presStyleIdx="0" presStyleCnt="1"/>
      <dgm:spPr/>
    </dgm:pt>
    <dgm:pt modelId="{7730BD8F-DFC8-AE4B-B888-F0BDDD9D8884}" type="pres">
      <dgm:prSet presAssocID="{58373910-38C0-EF48-9969-CA69B547DC29}" presName="Name9" presStyleLbl="parChTrans1D2" presStyleIdx="0" presStyleCnt="4"/>
      <dgm:spPr/>
    </dgm:pt>
    <dgm:pt modelId="{7181FAE4-2B6C-E340-9D50-4702EE4F6B44}" type="pres">
      <dgm:prSet presAssocID="{58373910-38C0-EF48-9969-CA69B547DC29}" presName="connTx" presStyleLbl="parChTrans1D2" presStyleIdx="0" presStyleCnt="4"/>
      <dgm:spPr/>
    </dgm:pt>
    <dgm:pt modelId="{7A05380D-9EE5-2847-A1C3-DD1DE43A9E81}" type="pres">
      <dgm:prSet presAssocID="{C02A9DC0-1632-9544-8352-B53F4D97241F}" presName="node" presStyleLbl="node1" presStyleIdx="0" presStyleCnt="4">
        <dgm:presLayoutVars>
          <dgm:bulletEnabled val="1"/>
        </dgm:presLayoutVars>
      </dgm:prSet>
      <dgm:spPr/>
    </dgm:pt>
    <dgm:pt modelId="{09033386-1004-BD4D-BF02-5A84EB12747E}" type="pres">
      <dgm:prSet presAssocID="{C4E7293A-ED67-DC43-81B3-27246B94C664}" presName="Name9" presStyleLbl="parChTrans1D2" presStyleIdx="1" presStyleCnt="4"/>
      <dgm:spPr/>
    </dgm:pt>
    <dgm:pt modelId="{B63A4805-D5CE-CD4B-9D62-9355DCC67AF8}" type="pres">
      <dgm:prSet presAssocID="{C4E7293A-ED67-DC43-81B3-27246B94C664}" presName="connTx" presStyleLbl="parChTrans1D2" presStyleIdx="1" presStyleCnt="4"/>
      <dgm:spPr/>
    </dgm:pt>
    <dgm:pt modelId="{9A30FF9D-59E8-BE40-BBA7-FE80FE279A30}" type="pres">
      <dgm:prSet presAssocID="{45B22407-82F4-A742-B40E-21A529BC9B36}" presName="node" presStyleLbl="node1" presStyleIdx="1" presStyleCnt="4">
        <dgm:presLayoutVars>
          <dgm:bulletEnabled val="1"/>
        </dgm:presLayoutVars>
      </dgm:prSet>
      <dgm:spPr/>
    </dgm:pt>
    <dgm:pt modelId="{12760461-F248-B543-8DC0-91C47E6B5590}" type="pres">
      <dgm:prSet presAssocID="{9AE6414B-33D9-B247-93C6-1DCC2BD9DB84}" presName="Name9" presStyleLbl="parChTrans1D2" presStyleIdx="2" presStyleCnt="4"/>
      <dgm:spPr/>
    </dgm:pt>
    <dgm:pt modelId="{509CEB19-D8AC-E446-B58B-6806ECAA65EA}" type="pres">
      <dgm:prSet presAssocID="{9AE6414B-33D9-B247-93C6-1DCC2BD9DB84}" presName="connTx" presStyleLbl="parChTrans1D2" presStyleIdx="2" presStyleCnt="4"/>
      <dgm:spPr/>
    </dgm:pt>
    <dgm:pt modelId="{D9142589-F051-794C-AAD5-E1408011252A}" type="pres">
      <dgm:prSet presAssocID="{5FF8AE37-7920-1346-ADAB-CC7753575C6E}" presName="node" presStyleLbl="node1" presStyleIdx="2" presStyleCnt="4">
        <dgm:presLayoutVars>
          <dgm:bulletEnabled val="1"/>
        </dgm:presLayoutVars>
      </dgm:prSet>
      <dgm:spPr/>
    </dgm:pt>
    <dgm:pt modelId="{39BDF9B9-1165-3B4C-8D38-053D227BD617}" type="pres">
      <dgm:prSet presAssocID="{73BF4923-88A1-6645-B2F8-CBD34C9D6EAA}" presName="Name9" presStyleLbl="parChTrans1D2" presStyleIdx="3" presStyleCnt="4"/>
      <dgm:spPr/>
    </dgm:pt>
    <dgm:pt modelId="{C615811A-396B-8B4F-BB62-510D6E77C7E2}" type="pres">
      <dgm:prSet presAssocID="{73BF4923-88A1-6645-B2F8-CBD34C9D6EAA}" presName="connTx" presStyleLbl="parChTrans1D2" presStyleIdx="3" presStyleCnt="4"/>
      <dgm:spPr/>
    </dgm:pt>
    <dgm:pt modelId="{E5865BC6-4F33-2C48-AAD5-11AA4821B747}" type="pres">
      <dgm:prSet presAssocID="{4C08F0D3-AAF6-CC41-B6AA-2A67F61E5BA8}" presName="node" presStyleLbl="node1" presStyleIdx="3" presStyleCnt="4">
        <dgm:presLayoutVars>
          <dgm:bulletEnabled val="1"/>
        </dgm:presLayoutVars>
      </dgm:prSet>
      <dgm:spPr/>
    </dgm:pt>
  </dgm:ptLst>
  <dgm:cxnLst>
    <dgm:cxn modelId="{B1C8FD03-0AA8-F046-9A13-C069E15EA6FE}" srcId="{8F02F2D6-1861-C940-A3D7-78E9FE0EE1E5}" destId="{141898C9-95D5-6444-9CEA-0EB1E9BA9437}" srcOrd="0" destOrd="0" parTransId="{E4CFB354-07B1-7B43-AFA2-FCD49962A49C}" sibTransId="{6F9D5DF5-34F8-DB42-BB98-77968A79E0F1}"/>
    <dgm:cxn modelId="{B10A9D07-7E9D-7241-8146-3821CA6EB440}" type="presOf" srcId="{73BF4923-88A1-6645-B2F8-CBD34C9D6EAA}" destId="{39BDF9B9-1165-3B4C-8D38-053D227BD617}" srcOrd="0" destOrd="0" presId="urn:microsoft.com/office/officeart/2005/8/layout/radial1"/>
    <dgm:cxn modelId="{ECB1EE1A-6B67-954D-A0E6-79C995CF84BA}" type="presOf" srcId="{58373910-38C0-EF48-9969-CA69B547DC29}" destId="{7730BD8F-DFC8-AE4B-B888-F0BDDD9D8884}" srcOrd="0" destOrd="0" presId="urn:microsoft.com/office/officeart/2005/8/layout/radial1"/>
    <dgm:cxn modelId="{07325E28-EABA-C24A-BC26-F4B6F629ADFB}" type="presOf" srcId="{9AE6414B-33D9-B247-93C6-1DCC2BD9DB84}" destId="{509CEB19-D8AC-E446-B58B-6806ECAA65EA}" srcOrd="1" destOrd="0" presId="urn:microsoft.com/office/officeart/2005/8/layout/radial1"/>
    <dgm:cxn modelId="{B48D912D-5A60-7142-86B3-A8A31B49182C}" type="presOf" srcId="{C02A9DC0-1632-9544-8352-B53F4D97241F}" destId="{7A05380D-9EE5-2847-A1C3-DD1DE43A9E81}" srcOrd="0" destOrd="0" presId="urn:microsoft.com/office/officeart/2005/8/layout/radial1"/>
    <dgm:cxn modelId="{13551E44-1EDA-2D45-B85F-30CFE407C7EF}" type="presOf" srcId="{73BF4923-88A1-6645-B2F8-CBD34C9D6EAA}" destId="{C615811A-396B-8B4F-BB62-510D6E77C7E2}" srcOrd="1" destOrd="0" presId="urn:microsoft.com/office/officeart/2005/8/layout/radial1"/>
    <dgm:cxn modelId="{FBB76D47-DBED-B54E-A090-D998EBD37B34}" type="presOf" srcId="{141898C9-95D5-6444-9CEA-0EB1E9BA9437}" destId="{A55F6C1F-BCCF-1341-8089-7199B987C857}" srcOrd="0" destOrd="0" presId="urn:microsoft.com/office/officeart/2005/8/layout/radial1"/>
    <dgm:cxn modelId="{5410AF4E-247C-F441-86B0-32E3683AE45B}" type="presOf" srcId="{C4E7293A-ED67-DC43-81B3-27246B94C664}" destId="{B63A4805-D5CE-CD4B-9D62-9355DCC67AF8}" srcOrd="1" destOrd="0" presId="urn:microsoft.com/office/officeart/2005/8/layout/radial1"/>
    <dgm:cxn modelId="{DE5DDA4E-62A1-AF43-9F5C-A670E689AD99}" type="presOf" srcId="{58373910-38C0-EF48-9969-CA69B547DC29}" destId="{7181FAE4-2B6C-E340-9D50-4702EE4F6B44}" srcOrd="1" destOrd="0" presId="urn:microsoft.com/office/officeart/2005/8/layout/radial1"/>
    <dgm:cxn modelId="{9385BA4F-A7EC-D146-8997-B16AB9C50E60}" type="presOf" srcId="{4C08F0D3-AAF6-CC41-B6AA-2A67F61E5BA8}" destId="{E5865BC6-4F33-2C48-AAD5-11AA4821B747}" srcOrd="0" destOrd="0" presId="urn:microsoft.com/office/officeart/2005/8/layout/radial1"/>
    <dgm:cxn modelId="{D5B6C46F-3A41-884A-A793-AE22BF9A5540}" type="presOf" srcId="{45B22407-82F4-A742-B40E-21A529BC9B36}" destId="{9A30FF9D-59E8-BE40-BBA7-FE80FE279A30}" srcOrd="0" destOrd="0" presId="urn:microsoft.com/office/officeart/2005/8/layout/radial1"/>
    <dgm:cxn modelId="{A283477A-3D23-BC49-B958-3D7AD718C043}" type="presOf" srcId="{8F02F2D6-1861-C940-A3D7-78E9FE0EE1E5}" destId="{A6F751DA-250D-DA40-AF9E-E32D31BC3A65}" srcOrd="0" destOrd="0" presId="urn:microsoft.com/office/officeart/2005/8/layout/radial1"/>
    <dgm:cxn modelId="{24B0A89B-552B-3442-9376-1CB0EDB1817C}" srcId="{141898C9-95D5-6444-9CEA-0EB1E9BA9437}" destId="{5FF8AE37-7920-1346-ADAB-CC7753575C6E}" srcOrd="2" destOrd="0" parTransId="{9AE6414B-33D9-B247-93C6-1DCC2BD9DB84}" sibTransId="{6B691427-6152-314B-A1A1-FF04F5DEE3D9}"/>
    <dgm:cxn modelId="{8E2E13AF-07EE-8E4C-AAB8-B193B432266B}" type="presOf" srcId="{C4E7293A-ED67-DC43-81B3-27246B94C664}" destId="{09033386-1004-BD4D-BF02-5A84EB12747E}" srcOrd="0" destOrd="0" presId="urn:microsoft.com/office/officeart/2005/8/layout/radial1"/>
    <dgm:cxn modelId="{B7849BB5-C30E-094B-91EB-6CAECDD587BB}" srcId="{141898C9-95D5-6444-9CEA-0EB1E9BA9437}" destId="{C02A9DC0-1632-9544-8352-B53F4D97241F}" srcOrd="0" destOrd="0" parTransId="{58373910-38C0-EF48-9969-CA69B547DC29}" sibTransId="{903546C6-4CBE-A641-A3E0-13448C2E22B8}"/>
    <dgm:cxn modelId="{9C8F73BF-8AD7-AD4C-8BD4-03D1E02CCC2B}" srcId="{141898C9-95D5-6444-9CEA-0EB1E9BA9437}" destId="{4C08F0D3-AAF6-CC41-B6AA-2A67F61E5BA8}" srcOrd="3" destOrd="0" parTransId="{73BF4923-88A1-6645-B2F8-CBD34C9D6EAA}" sibTransId="{9D299F78-C467-2F43-B7CD-AAC375609934}"/>
    <dgm:cxn modelId="{E0E8FCC4-0B8F-0049-8ECB-9A666261E6D8}" srcId="{141898C9-95D5-6444-9CEA-0EB1E9BA9437}" destId="{45B22407-82F4-A742-B40E-21A529BC9B36}" srcOrd="1" destOrd="0" parTransId="{C4E7293A-ED67-DC43-81B3-27246B94C664}" sibTransId="{85AAB0E0-3F9F-E648-8D9E-3EDC76228BAB}"/>
    <dgm:cxn modelId="{B02FF7CC-6DEF-3A46-A398-AB08E00E6FDC}" type="presOf" srcId="{9AE6414B-33D9-B247-93C6-1DCC2BD9DB84}" destId="{12760461-F248-B543-8DC0-91C47E6B5590}" srcOrd="0" destOrd="0" presId="urn:microsoft.com/office/officeart/2005/8/layout/radial1"/>
    <dgm:cxn modelId="{FDD1DAD3-423A-C64E-9DAE-EFAF44507C78}" type="presOf" srcId="{5FF8AE37-7920-1346-ADAB-CC7753575C6E}" destId="{D9142589-F051-794C-AAD5-E1408011252A}" srcOrd="0" destOrd="0" presId="urn:microsoft.com/office/officeart/2005/8/layout/radial1"/>
    <dgm:cxn modelId="{C2115E0F-F47A-9B49-853B-AC71725F020C}" type="presParOf" srcId="{A6F751DA-250D-DA40-AF9E-E32D31BC3A65}" destId="{A55F6C1F-BCCF-1341-8089-7199B987C857}" srcOrd="0" destOrd="0" presId="urn:microsoft.com/office/officeart/2005/8/layout/radial1"/>
    <dgm:cxn modelId="{C9ADDDD4-BA46-1C45-9054-5C5424D5C643}" type="presParOf" srcId="{A6F751DA-250D-DA40-AF9E-E32D31BC3A65}" destId="{7730BD8F-DFC8-AE4B-B888-F0BDDD9D8884}" srcOrd="1" destOrd="0" presId="urn:microsoft.com/office/officeart/2005/8/layout/radial1"/>
    <dgm:cxn modelId="{D2B791FF-33E8-464E-8FC5-D6C418FA416B}" type="presParOf" srcId="{7730BD8F-DFC8-AE4B-B888-F0BDDD9D8884}" destId="{7181FAE4-2B6C-E340-9D50-4702EE4F6B44}" srcOrd="0" destOrd="0" presId="urn:microsoft.com/office/officeart/2005/8/layout/radial1"/>
    <dgm:cxn modelId="{70D53228-B4A0-5B40-999B-B5BDF5563177}" type="presParOf" srcId="{A6F751DA-250D-DA40-AF9E-E32D31BC3A65}" destId="{7A05380D-9EE5-2847-A1C3-DD1DE43A9E81}" srcOrd="2" destOrd="0" presId="urn:microsoft.com/office/officeart/2005/8/layout/radial1"/>
    <dgm:cxn modelId="{C3C4EEEE-548C-9343-BE44-1E41A27AF5DA}" type="presParOf" srcId="{A6F751DA-250D-DA40-AF9E-E32D31BC3A65}" destId="{09033386-1004-BD4D-BF02-5A84EB12747E}" srcOrd="3" destOrd="0" presId="urn:microsoft.com/office/officeart/2005/8/layout/radial1"/>
    <dgm:cxn modelId="{88994BCD-6AF5-8948-B387-A90173F59291}" type="presParOf" srcId="{09033386-1004-BD4D-BF02-5A84EB12747E}" destId="{B63A4805-D5CE-CD4B-9D62-9355DCC67AF8}" srcOrd="0" destOrd="0" presId="urn:microsoft.com/office/officeart/2005/8/layout/radial1"/>
    <dgm:cxn modelId="{D7B12C0D-01D1-574B-B04E-787D16DEDA9E}" type="presParOf" srcId="{A6F751DA-250D-DA40-AF9E-E32D31BC3A65}" destId="{9A30FF9D-59E8-BE40-BBA7-FE80FE279A30}" srcOrd="4" destOrd="0" presId="urn:microsoft.com/office/officeart/2005/8/layout/radial1"/>
    <dgm:cxn modelId="{A085BE91-AF74-F149-9D15-4DCDD612FA8F}" type="presParOf" srcId="{A6F751DA-250D-DA40-AF9E-E32D31BC3A65}" destId="{12760461-F248-B543-8DC0-91C47E6B5590}" srcOrd="5" destOrd="0" presId="urn:microsoft.com/office/officeart/2005/8/layout/radial1"/>
    <dgm:cxn modelId="{DB9546F5-6118-E845-B4CC-C9235DE10EA4}" type="presParOf" srcId="{12760461-F248-B543-8DC0-91C47E6B5590}" destId="{509CEB19-D8AC-E446-B58B-6806ECAA65EA}" srcOrd="0" destOrd="0" presId="urn:microsoft.com/office/officeart/2005/8/layout/radial1"/>
    <dgm:cxn modelId="{5522BE93-3306-9542-B20E-49FD45889F7F}" type="presParOf" srcId="{A6F751DA-250D-DA40-AF9E-E32D31BC3A65}" destId="{D9142589-F051-794C-AAD5-E1408011252A}" srcOrd="6" destOrd="0" presId="urn:microsoft.com/office/officeart/2005/8/layout/radial1"/>
    <dgm:cxn modelId="{33F15F28-982F-2E4A-AA15-9001E89430C4}" type="presParOf" srcId="{A6F751DA-250D-DA40-AF9E-E32D31BC3A65}" destId="{39BDF9B9-1165-3B4C-8D38-053D227BD617}" srcOrd="7" destOrd="0" presId="urn:microsoft.com/office/officeart/2005/8/layout/radial1"/>
    <dgm:cxn modelId="{56B902DF-63C5-414C-8EB3-CD87F83456FA}" type="presParOf" srcId="{39BDF9B9-1165-3B4C-8D38-053D227BD617}" destId="{C615811A-396B-8B4F-BB62-510D6E77C7E2}" srcOrd="0" destOrd="0" presId="urn:microsoft.com/office/officeart/2005/8/layout/radial1"/>
    <dgm:cxn modelId="{9538BE38-E0AC-4D42-BB20-196AE26AF112}" type="presParOf" srcId="{A6F751DA-250D-DA40-AF9E-E32D31BC3A65}" destId="{E5865BC6-4F33-2C48-AAD5-11AA4821B747}"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DA194-A00D-C544-BBE1-D7C01FF7B905}"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85C79281-F116-3D40-BE27-C31DBCC720CF}">
      <dgm:prSet phldrT="[Text]"/>
      <dgm:spPr/>
      <dgm:t>
        <a:bodyPr/>
        <a:lstStyle/>
        <a:p>
          <a:r>
            <a:rPr lang="en-US" dirty="0">
              <a:latin typeface="Avenir Book"/>
              <a:cs typeface="Avenir Book"/>
            </a:rPr>
            <a:t>Insurance</a:t>
          </a:r>
        </a:p>
      </dgm:t>
    </dgm:pt>
    <dgm:pt modelId="{B6E35BD7-BA38-9446-B92A-2E67807FC3EE}" type="parTrans" cxnId="{E402BE40-610C-A547-838B-EE3E36B14EDD}">
      <dgm:prSet/>
      <dgm:spPr/>
      <dgm:t>
        <a:bodyPr/>
        <a:lstStyle/>
        <a:p>
          <a:endParaRPr lang="en-US"/>
        </a:p>
      </dgm:t>
    </dgm:pt>
    <dgm:pt modelId="{9F7194D8-FDB7-F445-B90E-C88A6FA2E310}" type="sibTrans" cxnId="{E402BE40-610C-A547-838B-EE3E36B14EDD}">
      <dgm:prSet/>
      <dgm:spPr/>
      <dgm:t>
        <a:bodyPr/>
        <a:lstStyle/>
        <a:p>
          <a:endParaRPr lang="en-US"/>
        </a:p>
      </dgm:t>
    </dgm:pt>
    <dgm:pt modelId="{A1D819F6-CE47-B342-851F-95D165E457CF}">
      <dgm:prSet phldrT="[Text]"/>
      <dgm:spPr/>
      <dgm:t>
        <a:bodyPr/>
        <a:lstStyle/>
        <a:p>
          <a:r>
            <a:rPr lang="en-US" dirty="0">
              <a:latin typeface="Avenir Book"/>
              <a:cs typeface="Avenir Book"/>
            </a:rPr>
            <a:t>Premium</a:t>
          </a:r>
        </a:p>
      </dgm:t>
    </dgm:pt>
    <dgm:pt modelId="{B02AED6D-DB98-7D43-97E3-182F801CE38A}" type="parTrans" cxnId="{43CD97DE-1C77-FE4C-806B-0DD37F544027}">
      <dgm:prSet/>
      <dgm:spPr/>
      <dgm:t>
        <a:bodyPr/>
        <a:lstStyle/>
        <a:p>
          <a:endParaRPr lang="en-US"/>
        </a:p>
      </dgm:t>
    </dgm:pt>
    <dgm:pt modelId="{5AC73301-BC18-084E-9BE5-E9B1112F60D8}" type="sibTrans" cxnId="{43CD97DE-1C77-FE4C-806B-0DD37F544027}">
      <dgm:prSet/>
      <dgm:spPr/>
      <dgm:t>
        <a:bodyPr/>
        <a:lstStyle/>
        <a:p>
          <a:endParaRPr lang="en-US"/>
        </a:p>
      </dgm:t>
    </dgm:pt>
    <dgm:pt modelId="{6FD9736E-66FB-9F4D-8699-95C7645B1876}">
      <dgm:prSet phldrT="[Text]"/>
      <dgm:spPr/>
      <dgm:t>
        <a:bodyPr/>
        <a:lstStyle/>
        <a:p>
          <a:r>
            <a:rPr lang="en-US" dirty="0">
              <a:latin typeface="Avenir Book"/>
              <a:cs typeface="Avenir Book"/>
            </a:rPr>
            <a:t>Piece of mind</a:t>
          </a:r>
        </a:p>
      </dgm:t>
    </dgm:pt>
    <dgm:pt modelId="{5D52F6C2-49F6-614D-A5F7-6456D53DBAEB}" type="parTrans" cxnId="{4494777B-99ED-A84D-A8AA-0CA883BB731E}">
      <dgm:prSet/>
      <dgm:spPr/>
      <dgm:t>
        <a:bodyPr/>
        <a:lstStyle/>
        <a:p>
          <a:endParaRPr lang="en-US"/>
        </a:p>
      </dgm:t>
    </dgm:pt>
    <dgm:pt modelId="{4B52B08E-FF2F-EB46-B6B5-2474D0D328DF}" type="sibTrans" cxnId="{4494777B-99ED-A84D-A8AA-0CA883BB731E}">
      <dgm:prSet/>
      <dgm:spPr/>
      <dgm:t>
        <a:bodyPr/>
        <a:lstStyle/>
        <a:p>
          <a:endParaRPr lang="en-US"/>
        </a:p>
      </dgm:t>
    </dgm:pt>
    <dgm:pt modelId="{271A37B1-3724-9F4A-A1E4-B23621F0A2D4}">
      <dgm:prSet phldrT="[Text]"/>
      <dgm:spPr/>
      <dgm:t>
        <a:bodyPr/>
        <a:lstStyle/>
        <a:p>
          <a:r>
            <a:rPr lang="en-US" dirty="0">
              <a:latin typeface="Avenir Book"/>
              <a:cs typeface="Avenir Book"/>
            </a:rPr>
            <a:t>Risk</a:t>
          </a:r>
        </a:p>
      </dgm:t>
    </dgm:pt>
    <dgm:pt modelId="{5FCAA492-29C4-5441-8519-2C6A4CC7459E}" type="parTrans" cxnId="{B2025D8C-F566-C148-A515-C6A5E0462E57}">
      <dgm:prSet/>
      <dgm:spPr/>
      <dgm:t>
        <a:bodyPr/>
        <a:lstStyle/>
        <a:p>
          <a:endParaRPr lang="en-US"/>
        </a:p>
      </dgm:t>
    </dgm:pt>
    <dgm:pt modelId="{CC8EE76A-0B66-1040-8E95-8E6CACDBB25A}" type="sibTrans" cxnId="{B2025D8C-F566-C148-A515-C6A5E0462E57}">
      <dgm:prSet/>
      <dgm:spPr/>
      <dgm:t>
        <a:bodyPr/>
        <a:lstStyle/>
        <a:p>
          <a:endParaRPr lang="en-US"/>
        </a:p>
      </dgm:t>
    </dgm:pt>
    <dgm:pt modelId="{E3F5A1FB-F0B5-9F4C-9620-2575774F719B}">
      <dgm:prSet phldrT="[Text]"/>
      <dgm:spPr/>
      <dgm:t>
        <a:bodyPr/>
        <a:lstStyle/>
        <a:p>
          <a:r>
            <a:rPr lang="en-US" dirty="0">
              <a:latin typeface="Avenir Book"/>
              <a:cs typeface="Avenir Book"/>
            </a:rPr>
            <a:t>Maximum exposure</a:t>
          </a:r>
        </a:p>
      </dgm:t>
    </dgm:pt>
    <dgm:pt modelId="{FC647762-FCE8-0741-A13A-E3AB33212DAA}" type="parTrans" cxnId="{F01861C0-D519-F843-91F0-858D78F24339}">
      <dgm:prSet/>
      <dgm:spPr/>
      <dgm:t>
        <a:bodyPr/>
        <a:lstStyle/>
        <a:p>
          <a:endParaRPr lang="en-US"/>
        </a:p>
      </dgm:t>
    </dgm:pt>
    <dgm:pt modelId="{27BA4879-FCB8-BF4B-A496-A9B3714A4D34}" type="sibTrans" cxnId="{F01861C0-D519-F843-91F0-858D78F24339}">
      <dgm:prSet/>
      <dgm:spPr/>
      <dgm:t>
        <a:bodyPr/>
        <a:lstStyle/>
        <a:p>
          <a:endParaRPr lang="en-US"/>
        </a:p>
      </dgm:t>
    </dgm:pt>
    <dgm:pt modelId="{AF349200-79EA-074F-879E-510117B1589A}">
      <dgm:prSet phldrT="[Text]"/>
      <dgm:spPr/>
      <dgm:t>
        <a:bodyPr/>
        <a:lstStyle/>
        <a:p>
          <a:r>
            <a:rPr lang="en-US" dirty="0">
              <a:latin typeface="Avenir Book"/>
              <a:cs typeface="Avenir Book"/>
            </a:rPr>
            <a:t>Likelihood of loss</a:t>
          </a:r>
        </a:p>
      </dgm:t>
    </dgm:pt>
    <dgm:pt modelId="{4B8A0070-7CEB-644E-8DFF-BDFD227B7F50}" type="parTrans" cxnId="{B52AF924-FE32-4442-9C4A-525A75FA4E9C}">
      <dgm:prSet/>
      <dgm:spPr/>
      <dgm:t>
        <a:bodyPr/>
        <a:lstStyle/>
        <a:p>
          <a:endParaRPr lang="en-US"/>
        </a:p>
      </dgm:t>
    </dgm:pt>
    <dgm:pt modelId="{226C7435-095D-6540-8B92-006276745F6A}" type="sibTrans" cxnId="{B52AF924-FE32-4442-9C4A-525A75FA4E9C}">
      <dgm:prSet/>
      <dgm:spPr/>
      <dgm:t>
        <a:bodyPr/>
        <a:lstStyle/>
        <a:p>
          <a:endParaRPr lang="en-US"/>
        </a:p>
      </dgm:t>
    </dgm:pt>
    <dgm:pt modelId="{0F790E1C-FB92-B843-AB43-284EF4440195}">
      <dgm:prSet phldrT="[Text]"/>
      <dgm:spPr/>
      <dgm:t>
        <a:bodyPr/>
        <a:lstStyle/>
        <a:p>
          <a:r>
            <a:rPr lang="en-US" dirty="0">
              <a:latin typeface="Avenir Book"/>
              <a:cs typeface="Avenir Book"/>
            </a:rPr>
            <a:t>Your acceptance</a:t>
          </a:r>
        </a:p>
      </dgm:t>
    </dgm:pt>
    <dgm:pt modelId="{4552D01B-897A-AA40-A702-7A44C6612390}" type="parTrans" cxnId="{03AE6165-64DE-004F-90EA-8284D7114CF7}">
      <dgm:prSet/>
      <dgm:spPr/>
      <dgm:t>
        <a:bodyPr/>
        <a:lstStyle/>
        <a:p>
          <a:endParaRPr lang="en-US"/>
        </a:p>
      </dgm:t>
    </dgm:pt>
    <dgm:pt modelId="{7B3BABBE-F28F-8F44-A7F7-8C90B038776F}" type="sibTrans" cxnId="{03AE6165-64DE-004F-90EA-8284D7114CF7}">
      <dgm:prSet/>
      <dgm:spPr/>
      <dgm:t>
        <a:bodyPr/>
        <a:lstStyle/>
        <a:p>
          <a:endParaRPr lang="en-US"/>
        </a:p>
      </dgm:t>
    </dgm:pt>
    <dgm:pt modelId="{C70756D6-E03B-DC42-91BC-B7B710A72DA5}" type="pres">
      <dgm:prSet presAssocID="{906DA194-A00D-C544-BBE1-D7C01FF7B905}" presName="outerComposite" presStyleCnt="0">
        <dgm:presLayoutVars>
          <dgm:chMax val="2"/>
          <dgm:animLvl val="lvl"/>
          <dgm:resizeHandles val="exact"/>
        </dgm:presLayoutVars>
      </dgm:prSet>
      <dgm:spPr/>
    </dgm:pt>
    <dgm:pt modelId="{CF31869F-36D7-704E-BA6E-79B4E9C89CDA}" type="pres">
      <dgm:prSet presAssocID="{906DA194-A00D-C544-BBE1-D7C01FF7B905}" presName="dummyMaxCanvas" presStyleCnt="0"/>
      <dgm:spPr/>
    </dgm:pt>
    <dgm:pt modelId="{AA928527-1B68-6D48-9FA1-9585412F9435}" type="pres">
      <dgm:prSet presAssocID="{906DA194-A00D-C544-BBE1-D7C01FF7B905}" presName="parentComposite" presStyleCnt="0"/>
      <dgm:spPr/>
    </dgm:pt>
    <dgm:pt modelId="{D69D63B0-4783-A84E-993E-C812FBAA6F7A}" type="pres">
      <dgm:prSet presAssocID="{906DA194-A00D-C544-BBE1-D7C01FF7B905}" presName="parent1" presStyleLbl="alignAccFollowNode1" presStyleIdx="0" presStyleCnt="4">
        <dgm:presLayoutVars>
          <dgm:chMax val="4"/>
        </dgm:presLayoutVars>
      </dgm:prSet>
      <dgm:spPr/>
    </dgm:pt>
    <dgm:pt modelId="{86F91DDD-7E42-C146-ADB5-29E47237458B}" type="pres">
      <dgm:prSet presAssocID="{906DA194-A00D-C544-BBE1-D7C01FF7B905}" presName="parent2" presStyleLbl="alignAccFollowNode1" presStyleIdx="1" presStyleCnt="4">
        <dgm:presLayoutVars>
          <dgm:chMax val="4"/>
        </dgm:presLayoutVars>
      </dgm:prSet>
      <dgm:spPr/>
    </dgm:pt>
    <dgm:pt modelId="{CFBB7B05-19F9-C64E-AC97-39037C00C154}" type="pres">
      <dgm:prSet presAssocID="{906DA194-A00D-C544-BBE1-D7C01FF7B905}" presName="childrenComposite" presStyleCnt="0"/>
      <dgm:spPr/>
    </dgm:pt>
    <dgm:pt modelId="{689DA7C1-0D4B-C74F-A7B2-CF40FD74EAC1}" type="pres">
      <dgm:prSet presAssocID="{906DA194-A00D-C544-BBE1-D7C01FF7B905}" presName="dummyMaxCanvas_ChildArea" presStyleCnt="0"/>
      <dgm:spPr/>
    </dgm:pt>
    <dgm:pt modelId="{CC0E033D-C76A-E743-AF14-3D35DF67256E}" type="pres">
      <dgm:prSet presAssocID="{906DA194-A00D-C544-BBE1-D7C01FF7B905}" presName="fulcrum" presStyleLbl="alignAccFollowNode1" presStyleIdx="2" presStyleCnt="4"/>
      <dgm:spPr/>
    </dgm:pt>
    <dgm:pt modelId="{06E55F63-2B14-8247-B655-FDD13AFF7744}" type="pres">
      <dgm:prSet presAssocID="{906DA194-A00D-C544-BBE1-D7C01FF7B905}" presName="balance_23" presStyleLbl="alignAccFollowNode1" presStyleIdx="3" presStyleCnt="4">
        <dgm:presLayoutVars>
          <dgm:bulletEnabled val="1"/>
        </dgm:presLayoutVars>
      </dgm:prSet>
      <dgm:spPr/>
    </dgm:pt>
    <dgm:pt modelId="{CBCAEF69-7BEC-8341-9C33-EC0A3EA9B236}" type="pres">
      <dgm:prSet presAssocID="{906DA194-A00D-C544-BBE1-D7C01FF7B905}" presName="right_23_1" presStyleLbl="node1" presStyleIdx="0" presStyleCnt="5">
        <dgm:presLayoutVars>
          <dgm:bulletEnabled val="1"/>
        </dgm:presLayoutVars>
      </dgm:prSet>
      <dgm:spPr/>
    </dgm:pt>
    <dgm:pt modelId="{CE9503AB-4D06-F140-A25D-C1DA2E4DDFF9}" type="pres">
      <dgm:prSet presAssocID="{906DA194-A00D-C544-BBE1-D7C01FF7B905}" presName="right_23_2" presStyleLbl="node1" presStyleIdx="1" presStyleCnt="5">
        <dgm:presLayoutVars>
          <dgm:bulletEnabled val="1"/>
        </dgm:presLayoutVars>
      </dgm:prSet>
      <dgm:spPr/>
    </dgm:pt>
    <dgm:pt modelId="{4FF75FBC-057F-374B-9B51-3D863B2BDF45}" type="pres">
      <dgm:prSet presAssocID="{906DA194-A00D-C544-BBE1-D7C01FF7B905}" presName="right_23_3" presStyleLbl="node1" presStyleIdx="2" presStyleCnt="5">
        <dgm:presLayoutVars>
          <dgm:bulletEnabled val="1"/>
        </dgm:presLayoutVars>
      </dgm:prSet>
      <dgm:spPr/>
    </dgm:pt>
    <dgm:pt modelId="{3781C175-55DB-AB4B-81C6-55CB998778DE}" type="pres">
      <dgm:prSet presAssocID="{906DA194-A00D-C544-BBE1-D7C01FF7B905}" presName="left_23_1" presStyleLbl="node1" presStyleIdx="3" presStyleCnt="5">
        <dgm:presLayoutVars>
          <dgm:bulletEnabled val="1"/>
        </dgm:presLayoutVars>
      </dgm:prSet>
      <dgm:spPr/>
    </dgm:pt>
    <dgm:pt modelId="{F155C9F1-1C2F-C84D-9E91-5E66646D0713}" type="pres">
      <dgm:prSet presAssocID="{906DA194-A00D-C544-BBE1-D7C01FF7B905}" presName="left_23_2" presStyleLbl="node1" presStyleIdx="4" presStyleCnt="5">
        <dgm:presLayoutVars>
          <dgm:bulletEnabled val="1"/>
        </dgm:presLayoutVars>
      </dgm:prSet>
      <dgm:spPr/>
    </dgm:pt>
  </dgm:ptLst>
  <dgm:cxnLst>
    <dgm:cxn modelId="{BB1D4C00-1D4D-F34B-BFFE-0AE1A19660BC}" type="presOf" srcId="{AF349200-79EA-074F-879E-510117B1589A}" destId="{CE9503AB-4D06-F140-A25D-C1DA2E4DDFF9}" srcOrd="0" destOrd="0" presId="urn:microsoft.com/office/officeart/2005/8/layout/balance1"/>
    <dgm:cxn modelId="{61EE211D-92A5-7145-800B-C4F2ED811115}" type="presOf" srcId="{0F790E1C-FB92-B843-AB43-284EF4440195}" destId="{4FF75FBC-057F-374B-9B51-3D863B2BDF45}" srcOrd="0" destOrd="0" presId="urn:microsoft.com/office/officeart/2005/8/layout/balance1"/>
    <dgm:cxn modelId="{B52AF924-FE32-4442-9C4A-525A75FA4E9C}" srcId="{271A37B1-3724-9F4A-A1E4-B23621F0A2D4}" destId="{AF349200-79EA-074F-879E-510117B1589A}" srcOrd="1" destOrd="0" parTransId="{4B8A0070-7CEB-644E-8DFF-BDFD227B7F50}" sibTransId="{226C7435-095D-6540-8B92-006276745F6A}"/>
    <dgm:cxn modelId="{EEBE892C-9A5D-3544-8CA4-D84F1EC95FA8}" type="presOf" srcId="{E3F5A1FB-F0B5-9F4C-9620-2575774F719B}" destId="{CBCAEF69-7BEC-8341-9C33-EC0A3EA9B236}" srcOrd="0" destOrd="0" presId="urn:microsoft.com/office/officeart/2005/8/layout/balance1"/>
    <dgm:cxn modelId="{E402BE40-610C-A547-838B-EE3E36B14EDD}" srcId="{906DA194-A00D-C544-BBE1-D7C01FF7B905}" destId="{85C79281-F116-3D40-BE27-C31DBCC720CF}" srcOrd="0" destOrd="0" parTransId="{B6E35BD7-BA38-9446-B92A-2E67807FC3EE}" sibTransId="{9F7194D8-FDB7-F445-B90E-C88A6FA2E310}"/>
    <dgm:cxn modelId="{E0CAAB5D-4E54-AB4C-BDA8-8AFD278B5B4C}" type="presOf" srcId="{271A37B1-3724-9F4A-A1E4-B23621F0A2D4}" destId="{86F91DDD-7E42-C146-ADB5-29E47237458B}" srcOrd="0" destOrd="0" presId="urn:microsoft.com/office/officeart/2005/8/layout/balance1"/>
    <dgm:cxn modelId="{03AE6165-64DE-004F-90EA-8284D7114CF7}" srcId="{271A37B1-3724-9F4A-A1E4-B23621F0A2D4}" destId="{0F790E1C-FB92-B843-AB43-284EF4440195}" srcOrd="2" destOrd="0" parTransId="{4552D01B-897A-AA40-A702-7A44C6612390}" sibTransId="{7B3BABBE-F28F-8F44-A7F7-8C90B038776F}"/>
    <dgm:cxn modelId="{3EC2B351-374F-EF4F-B728-45C972DC97C0}" type="presOf" srcId="{906DA194-A00D-C544-BBE1-D7C01FF7B905}" destId="{C70756D6-E03B-DC42-91BC-B7B710A72DA5}" srcOrd="0" destOrd="0" presId="urn:microsoft.com/office/officeart/2005/8/layout/balance1"/>
    <dgm:cxn modelId="{E25FD778-1DA3-814D-BE90-1A475A174F32}" type="presOf" srcId="{A1D819F6-CE47-B342-851F-95D165E457CF}" destId="{3781C175-55DB-AB4B-81C6-55CB998778DE}" srcOrd="0" destOrd="0" presId="urn:microsoft.com/office/officeart/2005/8/layout/balance1"/>
    <dgm:cxn modelId="{4494777B-99ED-A84D-A8AA-0CA883BB731E}" srcId="{85C79281-F116-3D40-BE27-C31DBCC720CF}" destId="{6FD9736E-66FB-9F4D-8699-95C7645B1876}" srcOrd="1" destOrd="0" parTransId="{5D52F6C2-49F6-614D-A5F7-6456D53DBAEB}" sibTransId="{4B52B08E-FF2F-EB46-B6B5-2474D0D328DF}"/>
    <dgm:cxn modelId="{B2025D8C-F566-C148-A515-C6A5E0462E57}" srcId="{906DA194-A00D-C544-BBE1-D7C01FF7B905}" destId="{271A37B1-3724-9F4A-A1E4-B23621F0A2D4}" srcOrd="1" destOrd="0" parTransId="{5FCAA492-29C4-5441-8519-2C6A4CC7459E}" sibTransId="{CC8EE76A-0B66-1040-8E95-8E6CACDBB25A}"/>
    <dgm:cxn modelId="{7FC89796-A5BB-B042-95EC-B7545A17C86A}" type="presOf" srcId="{6FD9736E-66FB-9F4D-8699-95C7645B1876}" destId="{F155C9F1-1C2F-C84D-9E91-5E66646D0713}" srcOrd="0" destOrd="0" presId="urn:microsoft.com/office/officeart/2005/8/layout/balance1"/>
    <dgm:cxn modelId="{3F329FB3-FCEA-1C45-986F-799761EF3F46}" type="presOf" srcId="{85C79281-F116-3D40-BE27-C31DBCC720CF}" destId="{D69D63B0-4783-A84E-993E-C812FBAA6F7A}" srcOrd="0" destOrd="0" presId="urn:microsoft.com/office/officeart/2005/8/layout/balance1"/>
    <dgm:cxn modelId="{F01861C0-D519-F843-91F0-858D78F24339}" srcId="{271A37B1-3724-9F4A-A1E4-B23621F0A2D4}" destId="{E3F5A1FB-F0B5-9F4C-9620-2575774F719B}" srcOrd="0" destOrd="0" parTransId="{FC647762-FCE8-0741-A13A-E3AB33212DAA}" sibTransId="{27BA4879-FCB8-BF4B-A496-A9B3714A4D34}"/>
    <dgm:cxn modelId="{43CD97DE-1C77-FE4C-806B-0DD37F544027}" srcId="{85C79281-F116-3D40-BE27-C31DBCC720CF}" destId="{A1D819F6-CE47-B342-851F-95D165E457CF}" srcOrd="0" destOrd="0" parTransId="{B02AED6D-DB98-7D43-97E3-182F801CE38A}" sibTransId="{5AC73301-BC18-084E-9BE5-E9B1112F60D8}"/>
    <dgm:cxn modelId="{9430D198-B60B-1A45-A64E-822B886C64FE}" type="presParOf" srcId="{C70756D6-E03B-DC42-91BC-B7B710A72DA5}" destId="{CF31869F-36D7-704E-BA6E-79B4E9C89CDA}" srcOrd="0" destOrd="0" presId="urn:microsoft.com/office/officeart/2005/8/layout/balance1"/>
    <dgm:cxn modelId="{9DEF46F9-9711-9B46-8344-E70809227333}" type="presParOf" srcId="{C70756D6-E03B-DC42-91BC-B7B710A72DA5}" destId="{AA928527-1B68-6D48-9FA1-9585412F9435}" srcOrd="1" destOrd="0" presId="urn:microsoft.com/office/officeart/2005/8/layout/balance1"/>
    <dgm:cxn modelId="{2F645547-1AFE-D647-8F0C-B7E0697867EA}" type="presParOf" srcId="{AA928527-1B68-6D48-9FA1-9585412F9435}" destId="{D69D63B0-4783-A84E-993E-C812FBAA6F7A}" srcOrd="0" destOrd="0" presId="urn:microsoft.com/office/officeart/2005/8/layout/balance1"/>
    <dgm:cxn modelId="{138E012A-9B27-FD43-A0A7-DC096D2C4E87}" type="presParOf" srcId="{AA928527-1B68-6D48-9FA1-9585412F9435}" destId="{86F91DDD-7E42-C146-ADB5-29E47237458B}" srcOrd="1" destOrd="0" presId="urn:microsoft.com/office/officeart/2005/8/layout/balance1"/>
    <dgm:cxn modelId="{742C0F40-0E6A-3845-A32C-908083AED042}" type="presParOf" srcId="{C70756D6-E03B-DC42-91BC-B7B710A72DA5}" destId="{CFBB7B05-19F9-C64E-AC97-39037C00C154}" srcOrd="2" destOrd="0" presId="urn:microsoft.com/office/officeart/2005/8/layout/balance1"/>
    <dgm:cxn modelId="{E10A7036-742C-2F4F-AD14-B2826DACCFDB}" type="presParOf" srcId="{CFBB7B05-19F9-C64E-AC97-39037C00C154}" destId="{689DA7C1-0D4B-C74F-A7B2-CF40FD74EAC1}" srcOrd="0" destOrd="0" presId="urn:microsoft.com/office/officeart/2005/8/layout/balance1"/>
    <dgm:cxn modelId="{6D505A11-38F2-C34D-84C3-C24B88CB8FE0}" type="presParOf" srcId="{CFBB7B05-19F9-C64E-AC97-39037C00C154}" destId="{CC0E033D-C76A-E743-AF14-3D35DF67256E}" srcOrd="1" destOrd="0" presId="urn:microsoft.com/office/officeart/2005/8/layout/balance1"/>
    <dgm:cxn modelId="{F0F879C4-5EAB-744F-B7E4-7C3212E95672}" type="presParOf" srcId="{CFBB7B05-19F9-C64E-AC97-39037C00C154}" destId="{06E55F63-2B14-8247-B655-FDD13AFF7744}" srcOrd="2" destOrd="0" presId="urn:microsoft.com/office/officeart/2005/8/layout/balance1"/>
    <dgm:cxn modelId="{2E676185-B980-A543-92D9-C39D79EAA2FA}" type="presParOf" srcId="{CFBB7B05-19F9-C64E-AC97-39037C00C154}" destId="{CBCAEF69-7BEC-8341-9C33-EC0A3EA9B236}" srcOrd="3" destOrd="0" presId="urn:microsoft.com/office/officeart/2005/8/layout/balance1"/>
    <dgm:cxn modelId="{FDCD6EBA-DCC3-1B44-A303-7A21DA9872FA}" type="presParOf" srcId="{CFBB7B05-19F9-C64E-AC97-39037C00C154}" destId="{CE9503AB-4D06-F140-A25D-C1DA2E4DDFF9}" srcOrd="4" destOrd="0" presId="urn:microsoft.com/office/officeart/2005/8/layout/balance1"/>
    <dgm:cxn modelId="{94DF6137-E398-034A-9CE5-FFB4A0CDEDE7}" type="presParOf" srcId="{CFBB7B05-19F9-C64E-AC97-39037C00C154}" destId="{4FF75FBC-057F-374B-9B51-3D863B2BDF45}" srcOrd="5" destOrd="0" presId="urn:microsoft.com/office/officeart/2005/8/layout/balance1"/>
    <dgm:cxn modelId="{4062F33A-5B1D-5143-9E1F-F68EA2A5E1D5}" type="presParOf" srcId="{CFBB7B05-19F9-C64E-AC97-39037C00C154}" destId="{3781C175-55DB-AB4B-81C6-55CB998778DE}" srcOrd="6" destOrd="0" presId="urn:microsoft.com/office/officeart/2005/8/layout/balance1"/>
    <dgm:cxn modelId="{FBC06243-83BE-744D-8CCA-AD30C64FF37B}" type="presParOf" srcId="{CFBB7B05-19F9-C64E-AC97-39037C00C154}" destId="{F155C9F1-1C2F-C84D-9E91-5E66646D0713}"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0BA36-4872-6547-A47A-D6B6D606666C}" type="doc">
      <dgm:prSet loTypeId="urn:microsoft.com/office/officeart/2005/8/layout/radial3" loCatId="" qsTypeId="urn:microsoft.com/office/officeart/2005/8/quickstyle/simple4" qsCatId="simple" csTypeId="urn:microsoft.com/office/officeart/2005/8/colors/colorful2" csCatId="colorful" phldr="1"/>
      <dgm:spPr/>
      <dgm:t>
        <a:bodyPr/>
        <a:lstStyle/>
        <a:p>
          <a:endParaRPr lang="en-US"/>
        </a:p>
      </dgm:t>
    </dgm:pt>
    <dgm:pt modelId="{DC5A21C9-99DB-B741-A28F-D715F06E3F5D}">
      <dgm:prSet phldrT="[Text]"/>
      <dgm:spPr>
        <a:solidFill>
          <a:schemeClr val="accent2">
            <a:lumMod val="75000"/>
          </a:schemeClr>
        </a:solidFill>
      </dgm:spPr>
      <dgm:t>
        <a:bodyPr/>
        <a:lstStyle/>
        <a:p>
          <a:r>
            <a:rPr lang="en-US" dirty="0">
              <a:latin typeface="Avenir Book"/>
              <a:cs typeface="Avenir Book"/>
            </a:rPr>
            <a:t>Common types of insurance</a:t>
          </a:r>
        </a:p>
      </dgm:t>
    </dgm:pt>
    <dgm:pt modelId="{25628E1B-6AFA-4A42-A47D-4CF4F604D45F}" type="parTrans" cxnId="{B449153B-76AD-6D43-BD9C-CACB3FA62A65}">
      <dgm:prSet/>
      <dgm:spPr/>
      <dgm:t>
        <a:bodyPr/>
        <a:lstStyle/>
        <a:p>
          <a:endParaRPr lang="en-US"/>
        </a:p>
      </dgm:t>
    </dgm:pt>
    <dgm:pt modelId="{E39FDD70-1BDC-464A-B537-3DC9F75CE11B}" type="sibTrans" cxnId="{B449153B-76AD-6D43-BD9C-CACB3FA62A65}">
      <dgm:prSet/>
      <dgm:spPr/>
      <dgm:t>
        <a:bodyPr/>
        <a:lstStyle/>
        <a:p>
          <a:endParaRPr lang="en-US"/>
        </a:p>
      </dgm:t>
    </dgm:pt>
    <dgm:pt modelId="{81F4F6EB-581A-D14E-A523-C347C7F6F7DC}">
      <dgm:prSet phldrT="[Text]"/>
      <dgm:spPr>
        <a:solidFill>
          <a:schemeClr val="accent2">
            <a:lumMod val="60000"/>
            <a:lumOff val="40000"/>
          </a:schemeClr>
        </a:solidFill>
      </dgm:spPr>
      <dgm:t>
        <a:bodyPr/>
        <a:lstStyle/>
        <a:p>
          <a:r>
            <a:rPr lang="en-US" dirty="0">
              <a:latin typeface="Avenir Book"/>
              <a:cs typeface="Avenir Book"/>
            </a:rPr>
            <a:t>Auto</a:t>
          </a:r>
        </a:p>
      </dgm:t>
    </dgm:pt>
    <dgm:pt modelId="{71E2BA53-C1E2-464D-B5F3-954B4A3D7B3E}" type="parTrans" cxnId="{2B4035FB-7A68-3547-A98A-1C3E89F4E857}">
      <dgm:prSet/>
      <dgm:spPr/>
      <dgm:t>
        <a:bodyPr/>
        <a:lstStyle/>
        <a:p>
          <a:endParaRPr lang="en-US"/>
        </a:p>
      </dgm:t>
    </dgm:pt>
    <dgm:pt modelId="{3EDB3C25-946F-2341-8F30-D54939C380D5}" type="sibTrans" cxnId="{2B4035FB-7A68-3547-A98A-1C3E89F4E857}">
      <dgm:prSet/>
      <dgm:spPr/>
      <dgm:t>
        <a:bodyPr/>
        <a:lstStyle/>
        <a:p>
          <a:endParaRPr lang="en-US"/>
        </a:p>
      </dgm:t>
    </dgm:pt>
    <dgm:pt modelId="{D2ECE3E1-A27E-8047-916C-35CC74EB3CBE}">
      <dgm:prSet phldrT="[Text]"/>
      <dgm:spPr>
        <a:solidFill>
          <a:schemeClr val="accent3">
            <a:lumMod val="20000"/>
            <a:lumOff val="80000"/>
          </a:schemeClr>
        </a:solidFill>
      </dgm:spPr>
      <dgm:t>
        <a:bodyPr/>
        <a:lstStyle/>
        <a:p>
          <a:r>
            <a:rPr lang="en-US" dirty="0">
              <a:latin typeface="Avenir Book"/>
              <a:cs typeface="Avenir Book"/>
            </a:rPr>
            <a:t>Health</a:t>
          </a:r>
        </a:p>
      </dgm:t>
    </dgm:pt>
    <dgm:pt modelId="{569D8853-814F-D448-BDFA-E9BD44D01C5C}" type="parTrans" cxnId="{E364ED2D-79BE-0F44-89F7-F8F37B6C05B0}">
      <dgm:prSet/>
      <dgm:spPr/>
      <dgm:t>
        <a:bodyPr/>
        <a:lstStyle/>
        <a:p>
          <a:endParaRPr lang="en-US"/>
        </a:p>
      </dgm:t>
    </dgm:pt>
    <dgm:pt modelId="{4780F271-914D-394D-AC49-F8AE5FABF06E}" type="sibTrans" cxnId="{E364ED2D-79BE-0F44-89F7-F8F37B6C05B0}">
      <dgm:prSet/>
      <dgm:spPr/>
      <dgm:t>
        <a:bodyPr/>
        <a:lstStyle/>
        <a:p>
          <a:endParaRPr lang="en-US"/>
        </a:p>
      </dgm:t>
    </dgm:pt>
    <dgm:pt modelId="{711FB398-5991-794C-8189-26CDC406F665}">
      <dgm:prSet phldrT="[Text]"/>
      <dgm:spPr>
        <a:solidFill>
          <a:schemeClr val="accent3">
            <a:lumMod val="60000"/>
            <a:lumOff val="40000"/>
          </a:schemeClr>
        </a:solidFill>
      </dgm:spPr>
      <dgm:t>
        <a:bodyPr/>
        <a:lstStyle/>
        <a:p>
          <a:r>
            <a:rPr lang="en-US" dirty="0">
              <a:latin typeface="Avenir Book"/>
              <a:cs typeface="Avenir Book"/>
            </a:rPr>
            <a:t>Life </a:t>
          </a:r>
        </a:p>
      </dgm:t>
    </dgm:pt>
    <dgm:pt modelId="{FE28CD7A-33A0-974F-AB86-8F42DEA83025}" type="parTrans" cxnId="{7B568A8F-5F24-844B-83E0-AC3F33745545}">
      <dgm:prSet/>
      <dgm:spPr/>
      <dgm:t>
        <a:bodyPr/>
        <a:lstStyle/>
        <a:p>
          <a:endParaRPr lang="en-US"/>
        </a:p>
      </dgm:t>
    </dgm:pt>
    <dgm:pt modelId="{3FFC25D1-BE54-D34F-8815-353699782A5B}" type="sibTrans" cxnId="{7B568A8F-5F24-844B-83E0-AC3F33745545}">
      <dgm:prSet/>
      <dgm:spPr/>
      <dgm:t>
        <a:bodyPr/>
        <a:lstStyle/>
        <a:p>
          <a:endParaRPr lang="en-US"/>
        </a:p>
      </dgm:t>
    </dgm:pt>
    <dgm:pt modelId="{8BB652C9-9EA1-F24E-A109-F4AB635BD4B3}">
      <dgm:prSet phldrT="[Text]"/>
      <dgm:spPr>
        <a:solidFill>
          <a:schemeClr val="accent3">
            <a:lumMod val="50000"/>
          </a:schemeClr>
        </a:solidFill>
      </dgm:spPr>
      <dgm:t>
        <a:bodyPr/>
        <a:lstStyle/>
        <a:p>
          <a:r>
            <a:rPr lang="en-US" dirty="0">
              <a:latin typeface="Avenir Book"/>
              <a:cs typeface="Avenir Book"/>
            </a:rPr>
            <a:t>Disability</a:t>
          </a:r>
        </a:p>
      </dgm:t>
    </dgm:pt>
    <dgm:pt modelId="{BFB02BDB-1DE4-D24D-A3A6-17BDFD46F1F7}" type="parTrans" cxnId="{562F14D8-BCEA-DD4E-8B30-F4AE983DE493}">
      <dgm:prSet/>
      <dgm:spPr/>
      <dgm:t>
        <a:bodyPr/>
        <a:lstStyle/>
        <a:p>
          <a:endParaRPr lang="en-US"/>
        </a:p>
      </dgm:t>
    </dgm:pt>
    <dgm:pt modelId="{F7B19F1A-514C-5B4B-8350-E16145FBF94B}" type="sibTrans" cxnId="{562F14D8-BCEA-DD4E-8B30-F4AE983DE493}">
      <dgm:prSet/>
      <dgm:spPr/>
      <dgm:t>
        <a:bodyPr/>
        <a:lstStyle/>
        <a:p>
          <a:endParaRPr lang="en-US"/>
        </a:p>
      </dgm:t>
    </dgm:pt>
    <dgm:pt modelId="{B2072439-64F2-5B43-8455-EE52D1C28A79}">
      <dgm:prSet phldrT="[Text]"/>
      <dgm:spPr>
        <a:solidFill>
          <a:schemeClr val="accent2">
            <a:lumMod val="40000"/>
            <a:lumOff val="60000"/>
          </a:schemeClr>
        </a:solidFill>
      </dgm:spPr>
      <dgm:t>
        <a:bodyPr/>
        <a:lstStyle/>
        <a:p>
          <a:r>
            <a:rPr lang="en-US" dirty="0">
              <a:latin typeface="Avenir Book"/>
              <a:cs typeface="Avenir Book"/>
            </a:rPr>
            <a:t>Homeowners</a:t>
          </a:r>
        </a:p>
      </dgm:t>
    </dgm:pt>
    <dgm:pt modelId="{4AA9998F-2F4B-C946-9912-9D2830FEE875}" type="parTrans" cxnId="{3F121D5D-4A49-0547-ACEB-AB4328C64D29}">
      <dgm:prSet/>
      <dgm:spPr/>
      <dgm:t>
        <a:bodyPr/>
        <a:lstStyle/>
        <a:p>
          <a:endParaRPr lang="en-US"/>
        </a:p>
      </dgm:t>
    </dgm:pt>
    <dgm:pt modelId="{9B7985A2-B27B-6848-9137-B53B5E33EE64}" type="sibTrans" cxnId="{3F121D5D-4A49-0547-ACEB-AB4328C64D29}">
      <dgm:prSet/>
      <dgm:spPr/>
      <dgm:t>
        <a:bodyPr/>
        <a:lstStyle/>
        <a:p>
          <a:endParaRPr lang="en-US"/>
        </a:p>
      </dgm:t>
    </dgm:pt>
    <dgm:pt modelId="{1FA768E5-27A8-624F-B667-1AEE1AB36EB3}">
      <dgm:prSet phldrT="[Text]"/>
      <dgm:spPr>
        <a:solidFill>
          <a:schemeClr val="accent2">
            <a:lumMod val="20000"/>
            <a:lumOff val="80000"/>
          </a:schemeClr>
        </a:solidFill>
      </dgm:spPr>
      <dgm:t>
        <a:bodyPr/>
        <a:lstStyle/>
        <a:p>
          <a:r>
            <a:rPr lang="en-US" dirty="0">
              <a:latin typeface="Avenir Book"/>
              <a:cs typeface="Avenir Book"/>
            </a:rPr>
            <a:t>Renters</a:t>
          </a:r>
        </a:p>
      </dgm:t>
    </dgm:pt>
    <dgm:pt modelId="{FEEE5D50-A6F9-3C42-918A-0F0FB62C6DD0}" type="parTrans" cxnId="{B84A4895-FB1B-E940-95F8-B7BEAA57BF4B}">
      <dgm:prSet/>
      <dgm:spPr/>
      <dgm:t>
        <a:bodyPr/>
        <a:lstStyle/>
        <a:p>
          <a:endParaRPr lang="en-US"/>
        </a:p>
      </dgm:t>
    </dgm:pt>
    <dgm:pt modelId="{6FEC672F-19D2-A044-AF6A-B4EE323A70E0}" type="sibTrans" cxnId="{B84A4895-FB1B-E940-95F8-B7BEAA57BF4B}">
      <dgm:prSet/>
      <dgm:spPr/>
      <dgm:t>
        <a:bodyPr/>
        <a:lstStyle/>
        <a:p>
          <a:endParaRPr lang="en-US"/>
        </a:p>
      </dgm:t>
    </dgm:pt>
    <dgm:pt modelId="{F60398C8-705F-5C4D-92DC-5F074A0C2977}" type="pres">
      <dgm:prSet presAssocID="{8250BA36-4872-6547-A47A-D6B6D606666C}" presName="composite" presStyleCnt="0">
        <dgm:presLayoutVars>
          <dgm:chMax val="1"/>
          <dgm:dir/>
          <dgm:resizeHandles val="exact"/>
        </dgm:presLayoutVars>
      </dgm:prSet>
      <dgm:spPr/>
    </dgm:pt>
    <dgm:pt modelId="{4736C99A-7648-D748-BFE6-41C7C8375FA7}" type="pres">
      <dgm:prSet presAssocID="{8250BA36-4872-6547-A47A-D6B6D606666C}" presName="radial" presStyleCnt="0">
        <dgm:presLayoutVars>
          <dgm:animLvl val="ctr"/>
        </dgm:presLayoutVars>
      </dgm:prSet>
      <dgm:spPr/>
    </dgm:pt>
    <dgm:pt modelId="{0D233B9C-7344-D644-A7B9-AD7064DE1B1F}" type="pres">
      <dgm:prSet presAssocID="{DC5A21C9-99DB-B741-A28F-D715F06E3F5D}" presName="centerShape" presStyleLbl="vennNode1" presStyleIdx="0" presStyleCnt="7"/>
      <dgm:spPr/>
    </dgm:pt>
    <dgm:pt modelId="{5D39DF31-645E-1E41-92FA-B42E560FBC47}" type="pres">
      <dgm:prSet presAssocID="{81F4F6EB-581A-D14E-A523-C347C7F6F7DC}" presName="node" presStyleLbl="vennNode1" presStyleIdx="1" presStyleCnt="7">
        <dgm:presLayoutVars>
          <dgm:bulletEnabled val="1"/>
        </dgm:presLayoutVars>
      </dgm:prSet>
      <dgm:spPr/>
    </dgm:pt>
    <dgm:pt modelId="{09C16B84-AEC6-1445-B73A-61A5D53959DD}" type="pres">
      <dgm:prSet presAssocID="{B2072439-64F2-5B43-8455-EE52D1C28A79}" presName="node" presStyleLbl="vennNode1" presStyleIdx="2" presStyleCnt="7">
        <dgm:presLayoutVars>
          <dgm:bulletEnabled val="1"/>
        </dgm:presLayoutVars>
      </dgm:prSet>
      <dgm:spPr/>
    </dgm:pt>
    <dgm:pt modelId="{1C416B91-F2EF-1A4A-86D0-550692BCEA45}" type="pres">
      <dgm:prSet presAssocID="{1FA768E5-27A8-624F-B667-1AEE1AB36EB3}" presName="node" presStyleLbl="vennNode1" presStyleIdx="3" presStyleCnt="7">
        <dgm:presLayoutVars>
          <dgm:bulletEnabled val="1"/>
        </dgm:presLayoutVars>
      </dgm:prSet>
      <dgm:spPr/>
    </dgm:pt>
    <dgm:pt modelId="{3CA0D1F0-F1F5-714B-8EEF-4BC4C86D259C}" type="pres">
      <dgm:prSet presAssocID="{D2ECE3E1-A27E-8047-916C-35CC74EB3CBE}" presName="node" presStyleLbl="vennNode1" presStyleIdx="4" presStyleCnt="7">
        <dgm:presLayoutVars>
          <dgm:bulletEnabled val="1"/>
        </dgm:presLayoutVars>
      </dgm:prSet>
      <dgm:spPr/>
    </dgm:pt>
    <dgm:pt modelId="{63BDDEC8-51C8-BA44-9375-2B285946187E}" type="pres">
      <dgm:prSet presAssocID="{711FB398-5991-794C-8189-26CDC406F665}" presName="node" presStyleLbl="vennNode1" presStyleIdx="5" presStyleCnt="7">
        <dgm:presLayoutVars>
          <dgm:bulletEnabled val="1"/>
        </dgm:presLayoutVars>
      </dgm:prSet>
      <dgm:spPr/>
    </dgm:pt>
    <dgm:pt modelId="{10A2B7FA-874E-EF4E-B774-946BE60F0B4D}" type="pres">
      <dgm:prSet presAssocID="{8BB652C9-9EA1-F24E-A109-F4AB635BD4B3}" presName="node" presStyleLbl="vennNode1" presStyleIdx="6" presStyleCnt="7">
        <dgm:presLayoutVars>
          <dgm:bulletEnabled val="1"/>
        </dgm:presLayoutVars>
      </dgm:prSet>
      <dgm:spPr/>
    </dgm:pt>
  </dgm:ptLst>
  <dgm:cxnLst>
    <dgm:cxn modelId="{E364ED2D-79BE-0F44-89F7-F8F37B6C05B0}" srcId="{DC5A21C9-99DB-B741-A28F-D715F06E3F5D}" destId="{D2ECE3E1-A27E-8047-916C-35CC74EB3CBE}" srcOrd="3" destOrd="0" parTransId="{569D8853-814F-D448-BDFA-E9BD44D01C5C}" sibTransId="{4780F271-914D-394D-AC49-F8AE5FABF06E}"/>
    <dgm:cxn modelId="{1C887A35-2ED8-3447-B3A2-0440E4C3B530}" type="presOf" srcId="{8BB652C9-9EA1-F24E-A109-F4AB635BD4B3}" destId="{10A2B7FA-874E-EF4E-B774-946BE60F0B4D}" srcOrd="0" destOrd="0" presId="urn:microsoft.com/office/officeart/2005/8/layout/radial3"/>
    <dgm:cxn modelId="{B449153B-76AD-6D43-BD9C-CACB3FA62A65}" srcId="{8250BA36-4872-6547-A47A-D6B6D606666C}" destId="{DC5A21C9-99DB-B741-A28F-D715F06E3F5D}" srcOrd="0" destOrd="0" parTransId="{25628E1B-6AFA-4A42-A47D-4CF4F604D45F}" sibTransId="{E39FDD70-1BDC-464A-B537-3DC9F75CE11B}"/>
    <dgm:cxn modelId="{45BF045C-8A1A-CE49-B834-56A8792D3FF1}" type="presOf" srcId="{D2ECE3E1-A27E-8047-916C-35CC74EB3CBE}" destId="{3CA0D1F0-F1F5-714B-8EEF-4BC4C86D259C}" srcOrd="0" destOrd="0" presId="urn:microsoft.com/office/officeart/2005/8/layout/radial3"/>
    <dgm:cxn modelId="{2063715C-2CB7-C446-A0D4-69D135DB5CE2}" type="presOf" srcId="{B2072439-64F2-5B43-8455-EE52D1C28A79}" destId="{09C16B84-AEC6-1445-B73A-61A5D53959DD}" srcOrd="0" destOrd="0" presId="urn:microsoft.com/office/officeart/2005/8/layout/radial3"/>
    <dgm:cxn modelId="{3F121D5D-4A49-0547-ACEB-AB4328C64D29}" srcId="{DC5A21C9-99DB-B741-A28F-D715F06E3F5D}" destId="{B2072439-64F2-5B43-8455-EE52D1C28A79}" srcOrd="1" destOrd="0" parTransId="{4AA9998F-2F4B-C946-9912-9D2830FEE875}" sibTransId="{9B7985A2-B27B-6848-9137-B53B5E33EE64}"/>
    <dgm:cxn modelId="{E96C6E77-FD99-F744-A05F-B337A95F8FE7}" type="presOf" srcId="{1FA768E5-27A8-624F-B667-1AEE1AB36EB3}" destId="{1C416B91-F2EF-1A4A-86D0-550692BCEA45}" srcOrd="0" destOrd="0" presId="urn:microsoft.com/office/officeart/2005/8/layout/radial3"/>
    <dgm:cxn modelId="{7B568A8F-5F24-844B-83E0-AC3F33745545}" srcId="{DC5A21C9-99DB-B741-A28F-D715F06E3F5D}" destId="{711FB398-5991-794C-8189-26CDC406F665}" srcOrd="4" destOrd="0" parTransId="{FE28CD7A-33A0-974F-AB86-8F42DEA83025}" sibTransId="{3FFC25D1-BE54-D34F-8815-353699782A5B}"/>
    <dgm:cxn modelId="{B84A4895-FB1B-E940-95F8-B7BEAA57BF4B}" srcId="{DC5A21C9-99DB-B741-A28F-D715F06E3F5D}" destId="{1FA768E5-27A8-624F-B667-1AEE1AB36EB3}" srcOrd="2" destOrd="0" parTransId="{FEEE5D50-A6F9-3C42-918A-0F0FB62C6DD0}" sibTransId="{6FEC672F-19D2-A044-AF6A-B4EE323A70E0}"/>
    <dgm:cxn modelId="{0002E89B-16B0-084D-B758-7A597137BB8B}" type="presOf" srcId="{81F4F6EB-581A-D14E-A523-C347C7F6F7DC}" destId="{5D39DF31-645E-1E41-92FA-B42E560FBC47}" srcOrd="0" destOrd="0" presId="urn:microsoft.com/office/officeart/2005/8/layout/radial3"/>
    <dgm:cxn modelId="{5A7634A5-6254-BE44-9232-D74607B474AF}" type="presOf" srcId="{711FB398-5991-794C-8189-26CDC406F665}" destId="{63BDDEC8-51C8-BA44-9375-2B285946187E}" srcOrd="0" destOrd="0" presId="urn:microsoft.com/office/officeart/2005/8/layout/radial3"/>
    <dgm:cxn modelId="{562F14D8-BCEA-DD4E-8B30-F4AE983DE493}" srcId="{DC5A21C9-99DB-B741-A28F-D715F06E3F5D}" destId="{8BB652C9-9EA1-F24E-A109-F4AB635BD4B3}" srcOrd="5" destOrd="0" parTransId="{BFB02BDB-1DE4-D24D-A3A6-17BDFD46F1F7}" sibTransId="{F7B19F1A-514C-5B4B-8350-E16145FBF94B}"/>
    <dgm:cxn modelId="{12ADC7EE-30AD-C645-A13F-8CC6948B3827}" type="presOf" srcId="{DC5A21C9-99DB-B741-A28F-D715F06E3F5D}" destId="{0D233B9C-7344-D644-A7B9-AD7064DE1B1F}" srcOrd="0" destOrd="0" presId="urn:microsoft.com/office/officeart/2005/8/layout/radial3"/>
    <dgm:cxn modelId="{637595F0-DC3B-3B45-A8A0-0913074060CF}" type="presOf" srcId="{8250BA36-4872-6547-A47A-D6B6D606666C}" destId="{F60398C8-705F-5C4D-92DC-5F074A0C2977}" srcOrd="0" destOrd="0" presId="urn:microsoft.com/office/officeart/2005/8/layout/radial3"/>
    <dgm:cxn modelId="{2B4035FB-7A68-3547-A98A-1C3E89F4E857}" srcId="{DC5A21C9-99DB-B741-A28F-D715F06E3F5D}" destId="{81F4F6EB-581A-D14E-A523-C347C7F6F7DC}" srcOrd="0" destOrd="0" parTransId="{71E2BA53-C1E2-464D-B5F3-954B4A3D7B3E}" sibTransId="{3EDB3C25-946F-2341-8F30-D54939C380D5}"/>
    <dgm:cxn modelId="{57893695-BC53-C147-A788-1B86231A55ED}" type="presParOf" srcId="{F60398C8-705F-5C4D-92DC-5F074A0C2977}" destId="{4736C99A-7648-D748-BFE6-41C7C8375FA7}" srcOrd="0" destOrd="0" presId="urn:microsoft.com/office/officeart/2005/8/layout/radial3"/>
    <dgm:cxn modelId="{75FCBAAA-BADE-6C48-9E54-3069277982AE}" type="presParOf" srcId="{4736C99A-7648-D748-BFE6-41C7C8375FA7}" destId="{0D233B9C-7344-D644-A7B9-AD7064DE1B1F}" srcOrd="0" destOrd="0" presId="urn:microsoft.com/office/officeart/2005/8/layout/radial3"/>
    <dgm:cxn modelId="{FFA2E461-3C49-1143-B007-1C5B2F879941}" type="presParOf" srcId="{4736C99A-7648-D748-BFE6-41C7C8375FA7}" destId="{5D39DF31-645E-1E41-92FA-B42E560FBC47}" srcOrd="1" destOrd="0" presId="urn:microsoft.com/office/officeart/2005/8/layout/radial3"/>
    <dgm:cxn modelId="{BF42116D-69B4-A74B-8FA8-8415ED4A8E7E}" type="presParOf" srcId="{4736C99A-7648-D748-BFE6-41C7C8375FA7}" destId="{09C16B84-AEC6-1445-B73A-61A5D53959DD}" srcOrd="2" destOrd="0" presId="urn:microsoft.com/office/officeart/2005/8/layout/radial3"/>
    <dgm:cxn modelId="{008D5CD3-06CE-9242-9618-F0DA48602822}" type="presParOf" srcId="{4736C99A-7648-D748-BFE6-41C7C8375FA7}" destId="{1C416B91-F2EF-1A4A-86D0-550692BCEA45}" srcOrd="3" destOrd="0" presId="urn:microsoft.com/office/officeart/2005/8/layout/radial3"/>
    <dgm:cxn modelId="{842B4DCA-E10A-3F42-BC9C-F817EF27C942}" type="presParOf" srcId="{4736C99A-7648-D748-BFE6-41C7C8375FA7}" destId="{3CA0D1F0-F1F5-714B-8EEF-4BC4C86D259C}" srcOrd="4" destOrd="0" presId="urn:microsoft.com/office/officeart/2005/8/layout/radial3"/>
    <dgm:cxn modelId="{52974555-7070-1149-894E-010CD8E90C9B}" type="presParOf" srcId="{4736C99A-7648-D748-BFE6-41C7C8375FA7}" destId="{63BDDEC8-51C8-BA44-9375-2B285946187E}" srcOrd="5" destOrd="0" presId="urn:microsoft.com/office/officeart/2005/8/layout/radial3"/>
    <dgm:cxn modelId="{A5F5132D-A752-1A47-A1BE-28C0F8C92135}" type="presParOf" srcId="{4736C99A-7648-D748-BFE6-41C7C8375FA7}" destId="{10A2B7FA-874E-EF4E-B774-946BE60F0B4D}"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1CD332-253E-6544-B99D-76E6FC13AA11}"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FFD425C1-72AA-F144-8DEA-283F55B1D36B}">
      <dgm:prSet/>
      <dgm:spPr/>
      <dgm:t>
        <a:bodyPr/>
        <a:lstStyle/>
        <a:p>
          <a:pPr rtl="0"/>
          <a:r>
            <a:rPr lang="en-US" dirty="0">
              <a:latin typeface="Avenir Book"/>
              <a:cs typeface="Avenir Book"/>
            </a:rPr>
            <a:t>Risk Pooling</a:t>
          </a:r>
        </a:p>
      </dgm:t>
    </dgm:pt>
    <dgm:pt modelId="{9A128E04-D6A2-904D-BC1E-D38409961CD6}" type="parTrans" cxnId="{FD1D3929-B1CF-4140-9868-E683908802A5}">
      <dgm:prSet/>
      <dgm:spPr/>
      <dgm:t>
        <a:bodyPr/>
        <a:lstStyle/>
        <a:p>
          <a:endParaRPr lang="en-US"/>
        </a:p>
      </dgm:t>
    </dgm:pt>
    <dgm:pt modelId="{23F3906E-F714-F64C-9BB5-33EEF8E4FB76}" type="sibTrans" cxnId="{FD1D3929-B1CF-4140-9868-E683908802A5}">
      <dgm:prSet/>
      <dgm:spPr/>
      <dgm:t>
        <a:bodyPr/>
        <a:lstStyle/>
        <a:p>
          <a:endParaRPr lang="en-US"/>
        </a:p>
      </dgm:t>
    </dgm:pt>
    <dgm:pt modelId="{B647B2A6-626D-374F-B3D5-2919E1EFCEC7}">
      <dgm:prSet/>
      <dgm:spPr/>
      <dgm:t>
        <a:bodyPr/>
        <a:lstStyle/>
        <a:p>
          <a:pPr rtl="0"/>
          <a:r>
            <a:rPr lang="en-US" dirty="0">
              <a:latin typeface="Avenir Book"/>
              <a:cs typeface="Avenir Book"/>
            </a:rPr>
            <a:t>Insurance Policy</a:t>
          </a:r>
        </a:p>
      </dgm:t>
    </dgm:pt>
    <dgm:pt modelId="{AC3B482B-1782-644F-A008-70B1E158549F}" type="parTrans" cxnId="{010A560E-78DD-9C4A-9F42-12EDB2794EDF}">
      <dgm:prSet/>
      <dgm:spPr/>
      <dgm:t>
        <a:bodyPr/>
        <a:lstStyle/>
        <a:p>
          <a:endParaRPr lang="en-US"/>
        </a:p>
      </dgm:t>
    </dgm:pt>
    <dgm:pt modelId="{9AA2FF25-D566-D443-8AF9-E8650844D9CC}" type="sibTrans" cxnId="{010A560E-78DD-9C4A-9F42-12EDB2794EDF}">
      <dgm:prSet/>
      <dgm:spPr/>
      <dgm:t>
        <a:bodyPr/>
        <a:lstStyle/>
        <a:p>
          <a:endParaRPr lang="en-US"/>
        </a:p>
      </dgm:t>
    </dgm:pt>
    <dgm:pt modelId="{7BF93DEC-F41D-B54D-9FD2-C7AF2C52C3AB}">
      <dgm:prSet/>
      <dgm:spPr/>
      <dgm:t>
        <a:bodyPr/>
        <a:lstStyle/>
        <a:p>
          <a:pPr rtl="0"/>
          <a:r>
            <a:rPr lang="en-US" dirty="0">
              <a:latin typeface="Avenir Book"/>
              <a:cs typeface="Avenir Book"/>
            </a:rPr>
            <a:t>Premium</a:t>
          </a:r>
        </a:p>
      </dgm:t>
    </dgm:pt>
    <dgm:pt modelId="{EF72683D-8B93-834E-914A-181142060BD0}" type="parTrans" cxnId="{1B956781-D497-D64B-8BD6-E63EBC01378E}">
      <dgm:prSet/>
      <dgm:spPr/>
      <dgm:t>
        <a:bodyPr/>
        <a:lstStyle/>
        <a:p>
          <a:endParaRPr lang="en-US"/>
        </a:p>
      </dgm:t>
    </dgm:pt>
    <dgm:pt modelId="{38E7A1DC-0E69-5B43-A7B6-E84CEEBA63F7}" type="sibTrans" cxnId="{1B956781-D497-D64B-8BD6-E63EBC01378E}">
      <dgm:prSet/>
      <dgm:spPr/>
      <dgm:t>
        <a:bodyPr/>
        <a:lstStyle/>
        <a:p>
          <a:endParaRPr lang="en-US"/>
        </a:p>
      </dgm:t>
    </dgm:pt>
    <dgm:pt modelId="{10E15EF0-4C08-0E4D-AE82-CDA385AD31DC}">
      <dgm:prSet/>
      <dgm:spPr/>
      <dgm:t>
        <a:bodyPr/>
        <a:lstStyle/>
        <a:p>
          <a:pPr rtl="0"/>
          <a:r>
            <a:rPr lang="en-US" dirty="0">
              <a:latin typeface="Avenir Book"/>
              <a:cs typeface="Avenir Book"/>
            </a:rPr>
            <a:t>Liability</a:t>
          </a:r>
        </a:p>
      </dgm:t>
    </dgm:pt>
    <dgm:pt modelId="{EE56B3AD-3148-5B4B-BFA1-4EC5889C49F5}" type="parTrans" cxnId="{3F95D8FB-0FBC-3A48-A942-786D4E1217C7}">
      <dgm:prSet/>
      <dgm:spPr/>
      <dgm:t>
        <a:bodyPr/>
        <a:lstStyle/>
        <a:p>
          <a:endParaRPr lang="en-US"/>
        </a:p>
      </dgm:t>
    </dgm:pt>
    <dgm:pt modelId="{CC677797-BB58-5949-B8BA-B2830B7F8B90}" type="sibTrans" cxnId="{3F95D8FB-0FBC-3A48-A942-786D4E1217C7}">
      <dgm:prSet/>
      <dgm:spPr/>
      <dgm:t>
        <a:bodyPr/>
        <a:lstStyle/>
        <a:p>
          <a:endParaRPr lang="en-US"/>
        </a:p>
      </dgm:t>
    </dgm:pt>
    <dgm:pt modelId="{97FE0450-1C8E-9744-90D9-AD39938C6098}">
      <dgm:prSet/>
      <dgm:spPr/>
      <dgm:t>
        <a:bodyPr/>
        <a:lstStyle/>
        <a:p>
          <a:pPr rtl="0"/>
          <a:r>
            <a:rPr lang="en-US" dirty="0">
              <a:latin typeface="Avenir Book"/>
              <a:cs typeface="Avenir Book"/>
            </a:rPr>
            <a:t>Pooling money together incase of loss</a:t>
          </a:r>
        </a:p>
      </dgm:t>
    </dgm:pt>
    <dgm:pt modelId="{E47C0B18-74F4-D941-9146-C83BDBAAAB01}" type="parTrans" cxnId="{5C9A782E-41E9-9447-ABE6-0D28B519B47B}">
      <dgm:prSet/>
      <dgm:spPr/>
      <dgm:t>
        <a:bodyPr/>
        <a:lstStyle/>
        <a:p>
          <a:endParaRPr lang="en-US"/>
        </a:p>
      </dgm:t>
    </dgm:pt>
    <dgm:pt modelId="{F242EDD1-CE52-EA49-B94F-1E8DF843727B}" type="sibTrans" cxnId="{5C9A782E-41E9-9447-ABE6-0D28B519B47B}">
      <dgm:prSet/>
      <dgm:spPr/>
      <dgm:t>
        <a:bodyPr/>
        <a:lstStyle/>
        <a:p>
          <a:endParaRPr lang="en-US"/>
        </a:p>
      </dgm:t>
    </dgm:pt>
    <dgm:pt modelId="{230D183C-B84B-854C-9921-02ECDCC432E9}">
      <dgm:prSet/>
      <dgm:spPr/>
      <dgm:t>
        <a:bodyPr/>
        <a:lstStyle/>
        <a:p>
          <a:pPr rtl="0"/>
          <a:r>
            <a:rPr lang="en-US" dirty="0">
              <a:latin typeface="Avenir Book"/>
              <a:cs typeface="Avenir Book"/>
            </a:rPr>
            <a:t>Contract between you and the insurance company</a:t>
          </a:r>
        </a:p>
      </dgm:t>
    </dgm:pt>
    <dgm:pt modelId="{4164526C-59CB-C14A-9055-A70A4797812F}" type="parTrans" cxnId="{D2C232DB-798B-BD40-AADE-CFCEDE472461}">
      <dgm:prSet/>
      <dgm:spPr/>
      <dgm:t>
        <a:bodyPr/>
        <a:lstStyle/>
        <a:p>
          <a:endParaRPr lang="en-US"/>
        </a:p>
      </dgm:t>
    </dgm:pt>
    <dgm:pt modelId="{D25C34F3-2938-5B42-A067-82BC26493C8E}" type="sibTrans" cxnId="{D2C232DB-798B-BD40-AADE-CFCEDE472461}">
      <dgm:prSet/>
      <dgm:spPr/>
      <dgm:t>
        <a:bodyPr/>
        <a:lstStyle/>
        <a:p>
          <a:endParaRPr lang="en-US"/>
        </a:p>
      </dgm:t>
    </dgm:pt>
    <dgm:pt modelId="{51D044E1-5AC3-5F4B-90AA-69CB5E15F188}">
      <dgm:prSet/>
      <dgm:spPr/>
      <dgm:t>
        <a:bodyPr/>
        <a:lstStyle/>
        <a:p>
          <a:pPr rtl="0"/>
          <a:r>
            <a:rPr lang="en-US" dirty="0">
              <a:latin typeface="Avenir Book"/>
              <a:cs typeface="Avenir Book"/>
            </a:rPr>
            <a:t>The amount you pay for insurance</a:t>
          </a:r>
        </a:p>
      </dgm:t>
    </dgm:pt>
    <dgm:pt modelId="{52D7101C-AEB5-9F4C-A1E8-957383C94179}" type="parTrans" cxnId="{1A529059-046D-594E-952E-772B1D5E708A}">
      <dgm:prSet/>
      <dgm:spPr/>
      <dgm:t>
        <a:bodyPr/>
        <a:lstStyle/>
        <a:p>
          <a:endParaRPr lang="en-US"/>
        </a:p>
      </dgm:t>
    </dgm:pt>
    <dgm:pt modelId="{CA478C72-5D20-4F4D-829B-7AD89674F0DB}" type="sibTrans" cxnId="{1A529059-046D-594E-952E-772B1D5E708A}">
      <dgm:prSet/>
      <dgm:spPr/>
      <dgm:t>
        <a:bodyPr/>
        <a:lstStyle/>
        <a:p>
          <a:endParaRPr lang="en-US"/>
        </a:p>
      </dgm:t>
    </dgm:pt>
    <dgm:pt modelId="{D2C3A6DF-AA5E-8142-A2F3-B37385FF6328}">
      <dgm:prSet/>
      <dgm:spPr/>
      <dgm:t>
        <a:bodyPr/>
        <a:lstStyle/>
        <a:p>
          <a:pPr rtl="0"/>
          <a:r>
            <a:rPr lang="en-US" dirty="0">
              <a:latin typeface="Avenir Book"/>
              <a:cs typeface="Avenir Book"/>
            </a:rPr>
            <a:t>Coverage to protect others for damage you cause to them</a:t>
          </a:r>
        </a:p>
      </dgm:t>
    </dgm:pt>
    <dgm:pt modelId="{3B7A51C7-D0EF-DD4D-A8F0-DFDA0160AF4F}" type="parTrans" cxnId="{8423379C-267E-5B4C-98AD-CFA433DD45FB}">
      <dgm:prSet/>
      <dgm:spPr/>
      <dgm:t>
        <a:bodyPr/>
        <a:lstStyle/>
        <a:p>
          <a:endParaRPr lang="en-US"/>
        </a:p>
      </dgm:t>
    </dgm:pt>
    <dgm:pt modelId="{EF82D5B6-91E9-BB48-8237-357B685F105E}" type="sibTrans" cxnId="{8423379C-267E-5B4C-98AD-CFA433DD45FB}">
      <dgm:prSet/>
      <dgm:spPr/>
      <dgm:t>
        <a:bodyPr/>
        <a:lstStyle/>
        <a:p>
          <a:endParaRPr lang="en-US"/>
        </a:p>
      </dgm:t>
    </dgm:pt>
    <dgm:pt modelId="{3010AB54-16DA-6E40-8AD3-7BA9679CD96C}" type="pres">
      <dgm:prSet presAssocID="{141CD332-253E-6544-B99D-76E6FC13AA11}" presName="Name0" presStyleCnt="0">
        <dgm:presLayoutVars>
          <dgm:dir/>
          <dgm:animLvl val="lvl"/>
          <dgm:resizeHandles val="exact"/>
        </dgm:presLayoutVars>
      </dgm:prSet>
      <dgm:spPr/>
    </dgm:pt>
    <dgm:pt modelId="{E2CB4902-D712-F441-9F86-BEDF23EE5ED8}" type="pres">
      <dgm:prSet presAssocID="{141CD332-253E-6544-B99D-76E6FC13AA11}" presName="tSp" presStyleCnt="0"/>
      <dgm:spPr/>
    </dgm:pt>
    <dgm:pt modelId="{F889545F-CF0D-6D4F-87A5-12929CB1F93E}" type="pres">
      <dgm:prSet presAssocID="{141CD332-253E-6544-B99D-76E6FC13AA11}" presName="bSp" presStyleCnt="0"/>
      <dgm:spPr/>
    </dgm:pt>
    <dgm:pt modelId="{63EA3FF8-BF48-7B40-AA05-D62D5A05D9EE}" type="pres">
      <dgm:prSet presAssocID="{141CD332-253E-6544-B99D-76E6FC13AA11}" presName="process" presStyleCnt="0"/>
      <dgm:spPr/>
    </dgm:pt>
    <dgm:pt modelId="{48F656BB-BB7D-5248-9CB3-17030339A150}" type="pres">
      <dgm:prSet presAssocID="{FFD425C1-72AA-F144-8DEA-283F55B1D36B}" presName="composite1" presStyleCnt="0"/>
      <dgm:spPr/>
    </dgm:pt>
    <dgm:pt modelId="{12EC4468-CD13-4D49-9CBC-07D9AA99D2D2}" type="pres">
      <dgm:prSet presAssocID="{FFD425C1-72AA-F144-8DEA-283F55B1D36B}" presName="dummyNode1" presStyleLbl="node1" presStyleIdx="0" presStyleCnt="4"/>
      <dgm:spPr/>
    </dgm:pt>
    <dgm:pt modelId="{351839FA-40C7-1D4E-87DE-992A62F0E20A}" type="pres">
      <dgm:prSet presAssocID="{FFD425C1-72AA-F144-8DEA-283F55B1D36B}" presName="childNode1" presStyleLbl="bgAcc1" presStyleIdx="0" presStyleCnt="4">
        <dgm:presLayoutVars>
          <dgm:bulletEnabled val="1"/>
        </dgm:presLayoutVars>
      </dgm:prSet>
      <dgm:spPr/>
    </dgm:pt>
    <dgm:pt modelId="{9CE50AF0-F27B-1342-A40D-C51D358F3DE9}" type="pres">
      <dgm:prSet presAssocID="{FFD425C1-72AA-F144-8DEA-283F55B1D36B}" presName="childNode1tx" presStyleLbl="bgAcc1" presStyleIdx="0" presStyleCnt="4">
        <dgm:presLayoutVars>
          <dgm:bulletEnabled val="1"/>
        </dgm:presLayoutVars>
      </dgm:prSet>
      <dgm:spPr/>
    </dgm:pt>
    <dgm:pt modelId="{A6C6B38B-315B-4746-9FD5-B39A911287C2}" type="pres">
      <dgm:prSet presAssocID="{FFD425C1-72AA-F144-8DEA-283F55B1D36B}" presName="parentNode1" presStyleLbl="node1" presStyleIdx="0" presStyleCnt="4">
        <dgm:presLayoutVars>
          <dgm:chMax val="1"/>
          <dgm:bulletEnabled val="1"/>
        </dgm:presLayoutVars>
      </dgm:prSet>
      <dgm:spPr/>
    </dgm:pt>
    <dgm:pt modelId="{BAEBF198-78BB-7F4C-9D21-A547C8A76C0D}" type="pres">
      <dgm:prSet presAssocID="{FFD425C1-72AA-F144-8DEA-283F55B1D36B}" presName="connSite1" presStyleCnt="0"/>
      <dgm:spPr/>
    </dgm:pt>
    <dgm:pt modelId="{A1EC1FE9-AC3A-1D4E-9635-FB5F2D756D72}" type="pres">
      <dgm:prSet presAssocID="{23F3906E-F714-F64C-9BB5-33EEF8E4FB76}" presName="Name9" presStyleLbl="sibTrans2D1" presStyleIdx="0" presStyleCnt="3"/>
      <dgm:spPr/>
    </dgm:pt>
    <dgm:pt modelId="{1618894D-F012-2746-AFF8-3C55A660A457}" type="pres">
      <dgm:prSet presAssocID="{B647B2A6-626D-374F-B3D5-2919E1EFCEC7}" presName="composite2" presStyleCnt="0"/>
      <dgm:spPr/>
    </dgm:pt>
    <dgm:pt modelId="{EDC6755F-AAE0-1646-AC0E-572426E31834}" type="pres">
      <dgm:prSet presAssocID="{B647B2A6-626D-374F-B3D5-2919E1EFCEC7}" presName="dummyNode2" presStyleLbl="node1" presStyleIdx="0" presStyleCnt="4"/>
      <dgm:spPr/>
    </dgm:pt>
    <dgm:pt modelId="{EB8B2DCC-A0AE-2F45-BE71-D087EB080547}" type="pres">
      <dgm:prSet presAssocID="{B647B2A6-626D-374F-B3D5-2919E1EFCEC7}" presName="childNode2" presStyleLbl="bgAcc1" presStyleIdx="1" presStyleCnt="4">
        <dgm:presLayoutVars>
          <dgm:bulletEnabled val="1"/>
        </dgm:presLayoutVars>
      </dgm:prSet>
      <dgm:spPr/>
    </dgm:pt>
    <dgm:pt modelId="{A4D9E714-46D8-0142-9242-72793DDB6C85}" type="pres">
      <dgm:prSet presAssocID="{B647B2A6-626D-374F-B3D5-2919E1EFCEC7}" presName="childNode2tx" presStyleLbl="bgAcc1" presStyleIdx="1" presStyleCnt="4">
        <dgm:presLayoutVars>
          <dgm:bulletEnabled val="1"/>
        </dgm:presLayoutVars>
      </dgm:prSet>
      <dgm:spPr/>
    </dgm:pt>
    <dgm:pt modelId="{763D6839-ACEA-BB41-82AD-B6F702C79591}" type="pres">
      <dgm:prSet presAssocID="{B647B2A6-626D-374F-B3D5-2919E1EFCEC7}" presName="parentNode2" presStyleLbl="node1" presStyleIdx="1" presStyleCnt="4">
        <dgm:presLayoutVars>
          <dgm:chMax val="0"/>
          <dgm:bulletEnabled val="1"/>
        </dgm:presLayoutVars>
      </dgm:prSet>
      <dgm:spPr/>
    </dgm:pt>
    <dgm:pt modelId="{84319164-4CF0-634A-B01A-9A50A119A59D}" type="pres">
      <dgm:prSet presAssocID="{B647B2A6-626D-374F-B3D5-2919E1EFCEC7}" presName="connSite2" presStyleCnt="0"/>
      <dgm:spPr/>
    </dgm:pt>
    <dgm:pt modelId="{D5AD50FF-7A1F-D948-A93B-8DADBD1D605A}" type="pres">
      <dgm:prSet presAssocID="{9AA2FF25-D566-D443-8AF9-E8650844D9CC}" presName="Name18" presStyleLbl="sibTrans2D1" presStyleIdx="1" presStyleCnt="3"/>
      <dgm:spPr/>
    </dgm:pt>
    <dgm:pt modelId="{5EC6BBBD-E16B-ED4F-BD94-65711CC90B4D}" type="pres">
      <dgm:prSet presAssocID="{7BF93DEC-F41D-B54D-9FD2-C7AF2C52C3AB}" presName="composite1" presStyleCnt="0"/>
      <dgm:spPr/>
    </dgm:pt>
    <dgm:pt modelId="{106FE7B2-5AEA-2D4E-B478-7778FD8685A5}" type="pres">
      <dgm:prSet presAssocID="{7BF93DEC-F41D-B54D-9FD2-C7AF2C52C3AB}" presName="dummyNode1" presStyleLbl="node1" presStyleIdx="1" presStyleCnt="4"/>
      <dgm:spPr/>
    </dgm:pt>
    <dgm:pt modelId="{1E9CE4E4-3EBB-C044-BBD4-DF897D2C6241}" type="pres">
      <dgm:prSet presAssocID="{7BF93DEC-F41D-B54D-9FD2-C7AF2C52C3AB}" presName="childNode1" presStyleLbl="bgAcc1" presStyleIdx="2" presStyleCnt="4">
        <dgm:presLayoutVars>
          <dgm:bulletEnabled val="1"/>
        </dgm:presLayoutVars>
      </dgm:prSet>
      <dgm:spPr/>
    </dgm:pt>
    <dgm:pt modelId="{81FCE21F-93E6-2E4E-A818-6D2F6B03D9BF}" type="pres">
      <dgm:prSet presAssocID="{7BF93DEC-F41D-B54D-9FD2-C7AF2C52C3AB}" presName="childNode1tx" presStyleLbl="bgAcc1" presStyleIdx="2" presStyleCnt="4">
        <dgm:presLayoutVars>
          <dgm:bulletEnabled val="1"/>
        </dgm:presLayoutVars>
      </dgm:prSet>
      <dgm:spPr/>
    </dgm:pt>
    <dgm:pt modelId="{AC6A7738-1FCD-CA47-8CE7-493EB3D9D9A3}" type="pres">
      <dgm:prSet presAssocID="{7BF93DEC-F41D-B54D-9FD2-C7AF2C52C3AB}" presName="parentNode1" presStyleLbl="node1" presStyleIdx="2" presStyleCnt="4">
        <dgm:presLayoutVars>
          <dgm:chMax val="1"/>
          <dgm:bulletEnabled val="1"/>
        </dgm:presLayoutVars>
      </dgm:prSet>
      <dgm:spPr/>
    </dgm:pt>
    <dgm:pt modelId="{F81ABE98-BB3B-0445-82F2-7828AC1C4C79}" type="pres">
      <dgm:prSet presAssocID="{7BF93DEC-F41D-B54D-9FD2-C7AF2C52C3AB}" presName="connSite1" presStyleCnt="0"/>
      <dgm:spPr/>
    </dgm:pt>
    <dgm:pt modelId="{E329B7A9-1B27-7F46-B877-DA74101D922F}" type="pres">
      <dgm:prSet presAssocID="{38E7A1DC-0E69-5B43-A7B6-E84CEEBA63F7}" presName="Name9" presStyleLbl="sibTrans2D1" presStyleIdx="2" presStyleCnt="3"/>
      <dgm:spPr/>
    </dgm:pt>
    <dgm:pt modelId="{507CEE37-7E03-1E4F-A0DC-CAA298954A18}" type="pres">
      <dgm:prSet presAssocID="{10E15EF0-4C08-0E4D-AE82-CDA385AD31DC}" presName="composite2" presStyleCnt="0"/>
      <dgm:spPr/>
    </dgm:pt>
    <dgm:pt modelId="{6BEA16D4-16D7-AE41-BD96-78A3F68279DA}" type="pres">
      <dgm:prSet presAssocID="{10E15EF0-4C08-0E4D-AE82-CDA385AD31DC}" presName="dummyNode2" presStyleLbl="node1" presStyleIdx="2" presStyleCnt="4"/>
      <dgm:spPr/>
    </dgm:pt>
    <dgm:pt modelId="{B3A9E474-F4A9-174F-A04B-D41C7E0083FF}" type="pres">
      <dgm:prSet presAssocID="{10E15EF0-4C08-0E4D-AE82-CDA385AD31DC}" presName="childNode2" presStyleLbl="bgAcc1" presStyleIdx="3" presStyleCnt="4">
        <dgm:presLayoutVars>
          <dgm:bulletEnabled val="1"/>
        </dgm:presLayoutVars>
      </dgm:prSet>
      <dgm:spPr/>
    </dgm:pt>
    <dgm:pt modelId="{C8828F35-FD09-804C-93D5-5D486FC78736}" type="pres">
      <dgm:prSet presAssocID="{10E15EF0-4C08-0E4D-AE82-CDA385AD31DC}" presName="childNode2tx" presStyleLbl="bgAcc1" presStyleIdx="3" presStyleCnt="4">
        <dgm:presLayoutVars>
          <dgm:bulletEnabled val="1"/>
        </dgm:presLayoutVars>
      </dgm:prSet>
      <dgm:spPr/>
    </dgm:pt>
    <dgm:pt modelId="{95A11A7A-0CD7-BD43-9D9A-104DF5C9587C}" type="pres">
      <dgm:prSet presAssocID="{10E15EF0-4C08-0E4D-AE82-CDA385AD31DC}" presName="parentNode2" presStyleLbl="node1" presStyleIdx="3" presStyleCnt="4">
        <dgm:presLayoutVars>
          <dgm:chMax val="0"/>
          <dgm:bulletEnabled val="1"/>
        </dgm:presLayoutVars>
      </dgm:prSet>
      <dgm:spPr/>
    </dgm:pt>
    <dgm:pt modelId="{7C1ACD28-E90A-F24F-82A9-E020B5582165}" type="pres">
      <dgm:prSet presAssocID="{10E15EF0-4C08-0E4D-AE82-CDA385AD31DC}" presName="connSite2" presStyleCnt="0"/>
      <dgm:spPr/>
    </dgm:pt>
  </dgm:ptLst>
  <dgm:cxnLst>
    <dgm:cxn modelId="{0DE6AA0A-D7C6-414A-BFEA-BD3CC85A7F77}" type="presOf" srcId="{51D044E1-5AC3-5F4B-90AA-69CB5E15F188}" destId="{81FCE21F-93E6-2E4E-A818-6D2F6B03D9BF}" srcOrd="1" destOrd="0" presId="urn:microsoft.com/office/officeart/2005/8/layout/hProcess4"/>
    <dgm:cxn modelId="{010A560E-78DD-9C4A-9F42-12EDB2794EDF}" srcId="{141CD332-253E-6544-B99D-76E6FC13AA11}" destId="{B647B2A6-626D-374F-B3D5-2919E1EFCEC7}" srcOrd="1" destOrd="0" parTransId="{AC3B482B-1782-644F-A008-70B1E158549F}" sibTransId="{9AA2FF25-D566-D443-8AF9-E8650844D9CC}"/>
    <dgm:cxn modelId="{0E684118-FF97-F643-8800-F8C63BDB1B81}" type="presOf" srcId="{9AA2FF25-D566-D443-8AF9-E8650844D9CC}" destId="{D5AD50FF-7A1F-D948-A93B-8DADBD1D605A}" srcOrd="0" destOrd="0" presId="urn:microsoft.com/office/officeart/2005/8/layout/hProcess4"/>
    <dgm:cxn modelId="{B0A60524-8B6B-044E-98F8-FBE0EF2D5AA5}" type="presOf" srcId="{38E7A1DC-0E69-5B43-A7B6-E84CEEBA63F7}" destId="{E329B7A9-1B27-7F46-B877-DA74101D922F}" srcOrd="0" destOrd="0" presId="urn:microsoft.com/office/officeart/2005/8/layout/hProcess4"/>
    <dgm:cxn modelId="{FD1D3929-B1CF-4140-9868-E683908802A5}" srcId="{141CD332-253E-6544-B99D-76E6FC13AA11}" destId="{FFD425C1-72AA-F144-8DEA-283F55B1D36B}" srcOrd="0" destOrd="0" parTransId="{9A128E04-D6A2-904D-BC1E-D38409961CD6}" sibTransId="{23F3906E-F714-F64C-9BB5-33EEF8E4FB76}"/>
    <dgm:cxn modelId="{5C9A782E-41E9-9447-ABE6-0D28B519B47B}" srcId="{FFD425C1-72AA-F144-8DEA-283F55B1D36B}" destId="{97FE0450-1C8E-9744-90D9-AD39938C6098}" srcOrd="0" destOrd="0" parTransId="{E47C0B18-74F4-D941-9146-C83BDBAAAB01}" sibTransId="{F242EDD1-CE52-EA49-B94F-1E8DF843727B}"/>
    <dgm:cxn modelId="{4F7DB561-4768-A143-AB3D-4912C944CD5A}" type="presOf" srcId="{230D183C-B84B-854C-9921-02ECDCC432E9}" destId="{A4D9E714-46D8-0142-9242-72793DDB6C85}" srcOrd="1" destOrd="0" presId="urn:microsoft.com/office/officeart/2005/8/layout/hProcess4"/>
    <dgm:cxn modelId="{EFE7E141-FC43-6948-A693-50A04D612A0C}" type="presOf" srcId="{97FE0450-1C8E-9744-90D9-AD39938C6098}" destId="{351839FA-40C7-1D4E-87DE-992A62F0E20A}" srcOrd="0" destOrd="0" presId="urn:microsoft.com/office/officeart/2005/8/layout/hProcess4"/>
    <dgm:cxn modelId="{F3025546-79C4-2245-AB46-CB892952931E}" type="presOf" srcId="{141CD332-253E-6544-B99D-76E6FC13AA11}" destId="{3010AB54-16DA-6E40-8AD3-7BA9679CD96C}" srcOrd="0" destOrd="0" presId="urn:microsoft.com/office/officeart/2005/8/layout/hProcess4"/>
    <dgm:cxn modelId="{C5C7E747-E425-3149-80C7-D1EC6B3E7787}" type="presOf" srcId="{D2C3A6DF-AA5E-8142-A2F3-B37385FF6328}" destId="{C8828F35-FD09-804C-93D5-5D486FC78736}" srcOrd="1" destOrd="0" presId="urn:microsoft.com/office/officeart/2005/8/layout/hProcess4"/>
    <dgm:cxn modelId="{14F54570-70F5-8446-A6FC-5B10401CEA84}" type="presOf" srcId="{FFD425C1-72AA-F144-8DEA-283F55B1D36B}" destId="{A6C6B38B-315B-4746-9FD5-B39A911287C2}" srcOrd="0" destOrd="0" presId="urn:microsoft.com/office/officeart/2005/8/layout/hProcess4"/>
    <dgm:cxn modelId="{486CCC76-04CF-4F43-9C67-0FA51B0F43EA}" type="presOf" srcId="{230D183C-B84B-854C-9921-02ECDCC432E9}" destId="{EB8B2DCC-A0AE-2F45-BE71-D087EB080547}" srcOrd="0" destOrd="0" presId="urn:microsoft.com/office/officeart/2005/8/layout/hProcess4"/>
    <dgm:cxn modelId="{1A529059-046D-594E-952E-772B1D5E708A}" srcId="{7BF93DEC-F41D-B54D-9FD2-C7AF2C52C3AB}" destId="{51D044E1-5AC3-5F4B-90AA-69CB5E15F188}" srcOrd="0" destOrd="0" parTransId="{52D7101C-AEB5-9F4C-A1E8-957383C94179}" sibTransId="{CA478C72-5D20-4F4D-829B-7AD89674F0DB}"/>
    <dgm:cxn modelId="{1B956781-D497-D64B-8BD6-E63EBC01378E}" srcId="{141CD332-253E-6544-B99D-76E6FC13AA11}" destId="{7BF93DEC-F41D-B54D-9FD2-C7AF2C52C3AB}" srcOrd="2" destOrd="0" parTransId="{EF72683D-8B93-834E-914A-181142060BD0}" sibTransId="{38E7A1DC-0E69-5B43-A7B6-E84CEEBA63F7}"/>
    <dgm:cxn modelId="{8423379C-267E-5B4C-98AD-CFA433DD45FB}" srcId="{10E15EF0-4C08-0E4D-AE82-CDA385AD31DC}" destId="{D2C3A6DF-AA5E-8142-A2F3-B37385FF6328}" srcOrd="0" destOrd="0" parTransId="{3B7A51C7-D0EF-DD4D-A8F0-DFDA0160AF4F}" sibTransId="{EF82D5B6-91E9-BB48-8237-357B685F105E}"/>
    <dgm:cxn modelId="{F1C209C7-2481-604B-B2F4-C01D85AD2760}" type="presOf" srcId="{23F3906E-F714-F64C-9BB5-33EEF8E4FB76}" destId="{A1EC1FE9-AC3A-1D4E-9635-FB5F2D756D72}" srcOrd="0" destOrd="0" presId="urn:microsoft.com/office/officeart/2005/8/layout/hProcess4"/>
    <dgm:cxn modelId="{D3B9D8CA-171C-6941-8CE9-066C0DFA1EB4}" type="presOf" srcId="{7BF93DEC-F41D-B54D-9FD2-C7AF2C52C3AB}" destId="{AC6A7738-1FCD-CA47-8CE7-493EB3D9D9A3}" srcOrd="0" destOrd="0" presId="urn:microsoft.com/office/officeart/2005/8/layout/hProcess4"/>
    <dgm:cxn modelId="{93B4AAD0-AB57-ED46-A1AC-B21E3E5B2E90}" type="presOf" srcId="{B647B2A6-626D-374F-B3D5-2919E1EFCEC7}" destId="{763D6839-ACEA-BB41-82AD-B6F702C79591}" srcOrd="0" destOrd="0" presId="urn:microsoft.com/office/officeart/2005/8/layout/hProcess4"/>
    <dgm:cxn modelId="{78C957D1-EBCB-2D44-B090-07D8AB3470AB}" type="presOf" srcId="{10E15EF0-4C08-0E4D-AE82-CDA385AD31DC}" destId="{95A11A7A-0CD7-BD43-9D9A-104DF5C9587C}" srcOrd="0" destOrd="0" presId="urn:microsoft.com/office/officeart/2005/8/layout/hProcess4"/>
    <dgm:cxn modelId="{D2C232DB-798B-BD40-AADE-CFCEDE472461}" srcId="{B647B2A6-626D-374F-B3D5-2919E1EFCEC7}" destId="{230D183C-B84B-854C-9921-02ECDCC432E9}" srcOrd="0" destOrd="0" parTransId="{4164526C-59CB-C14A-9055-A70A4797812F}" sibTransId="{D25C34F3-2938-5B42-A067-82BC26493C8E}"/>
    <dgm:cxn modelId="{05FD56DD-C8BA-3C4F-8F0E-71F5EC0AE22E}" type="presOf" srcId="{D2C3A6DF-AA5E-8142-A2F3-B37385FF6328}" destId="{B3A9E474-F4A9-174F-A04B-D41C7E0083FF}" srcOrd="0" destOrd="0" presId="urn:microsoft.com/office/officeart/2005/8/layout/hProcess4"/>
    <dgm:cxn modelId="{D8F196E1-596B-114F-82C7-1AA2DB69A087}" type="presOf" srcId="{97FE0450-1C8E-9744-90D9-AD39938C6098}" destId="{9CE50AF0-F27B-1342-A40D-C51D358F3DE9}" srcOrd="1" destOrd="0" presId="urn:microsoft.com/office/officeart/2005/8/layout/hProcess4"/>
    <dgm:cxn modelId="{23DC23EF-995F-CF45-8553-16F8F75B0768}" type="presOf" srcId="{51D044E1-5AC3-5F4B-90AA-69CB5E15F188}" destId="{1E9CE4E4-3EBB-C044-BBD4-DF897D2C6241}" srcOrd="0" destOrd="0" presId="urn:microsoft.com/office/officeart/2005/8/layout/hProcess4"/>
    <dgm:cxn modelId="{3F95D8FB-0FBC-3A48-A942-786D4E1217C7}" srcId="{141CD332-253E-6544-B99D-76E6FC13AA11}" destId="{10E15EF0-4C08-0E4D-AE82-CDA385AD31DC}" srcOrd="3" destOrd="0" parTransId="{EE56B3AD-3148-5B4B-BFA1-4EC5889C49F5}" sibTransId="{CC677797-BB58-5949-B8BA-B2830B7F8B90}"/>
    <dgm:cxn modelId="{EB6C28CC-24E0-8742-A581-B872ABD2204D}" type="presParOf" srcId="{3010AB54-16DA-6E40-8AD3-7BA9679CD96C}" destId="{E2CB4902-D712-F441-9F86-BEDF23EE5ED8}" srcOrd="0" destOrd="0" presId="urn:microsoft.com/office/officeart/2005/8/layout/hProcess4"/>
    <dgm:cxn modelId="{4E8F6BF7-7A4B-064A-BC60-420D4F16DCDD}" type="presParOf" srcId="{3010AB54-16DA-6E40-8AD3-7BA9679CD96C}" destId="{F889545F-CF0D-6D4F-87A5-12929CB1F93E}" srcOrd="1" destOrd="0" presId="urn:microsoft.com/office/officeart/2005/8/layout/hProcess4"/>
    <dgm:cxn modelId="{4E889E51-3A56-E14B-8777-FEE44C323E77}" type="presParOf" srcId="{3010AB54-16DA-6E40-8AD3-7BA9679CD96C}" destId="{63EA3FF8-BF48-7B40-AA05-D62D5A05D9EE}" srcOrd="2" destOrd="0" presId="urn:microsoft.com/office/officeart/2005/8/layout/hProcess4"/>
    <dgm:cxn modelId="{EABD2C78-A579-6947-BAFF-21AC943D789C}" type="presParOf" srcId="{63EA3FF8-BF48-7B40-AA05-D62D5A05D9EE}" destId="{48F656BB-BB7D-5248-9CB3-17030339A150}" srcOrd="0" destOrd="0" presId="urn:microsoft.com/office/officeart/2005/8/layout/hProcess4"/>
    <dgm:cxn modelId="{B59E4761-4BD2-BB4A-B710-95846F3E99BF}" type="presParOf" srcId="{48F656BB-BB7D-5248-9CB3-17030339A150}" destId="{12EC4468-CD13-4D49-9CBC-07D9AA99D2D2}" srcOrd="0" destOrd="0" presId="urn:microsoft.com/office/officeart/2005/8/layout/hProcess4"/>
    <dgm:cxn modelId="{0BAFFBC7-1FF9-034E-B3B4-9217A8A93940}" type="presParOf" srcId="{48F656BB-BB7D-5248-9CB3-17030339A150}" destId="{351839FA-40C7-1D4E-87DE-992A62F0E20A}" srcOrd="1" destOrd="0" presId="urn:microsoft.com/office/officeart/2005/8/layout/hProcess4"/>
    <dgm:cxn modelId="{02F1822D-CD4F-A949-ACF1-18D29394E35F}" type="presParOf" srcId="{48F656BB-BB7D-5248-9CB3-17030339A150}" destId="{9CE50AF0-F27B-1342-A40D-C51D358F3DE9}" srcOrd="2" destOrd="0" presId="urn:microsoft.com/office/officeart/2005/8/layout/hProcess4"/>
    <dgm:cxn modelId="{AB8DD41C-20BE-6349-946C-4D13F4ECFED6}" type="presParOf" srcId="{48F656BB-BB7D-5248-9CB3-17030339A150}" destId="{A6C6B38B-315B-4746-9FD5-B39A911287C2}" srcOrd="3" destOrd="0" presId="urn:microsoft.com/office/officeart/2005/8/layout/hProcess4"/>
    <dgm:cxn modelId="{80010833-A596-9649-AE24-EA234C0A1D24}" type="presParOf" srcId="{48F656BB-BB7D-5248-9CB3-17030339A150}" destId="{BAEBF198-78BB-7F4C-9D21-A547C8A76C0D}" srcOrd="4" destOrd="0" presId="urn:microsoft.com/office/officeart/2005/8/layout/hProcess4"/>
    <dgm:cxn modelId="{DD075123-BC40-0B4C-A2E8-DA5597AA3C2D}" type="presParOf" srcId="{63EA3FF8-BF48-7B40-AA05-D62D5A05D9EE}" destId="{A1EC1FE9-AC3A-1D4E-9635-FB5F2D756D72}" srcOrd="1" destOrd="0" presId="urn:microsoft.com/office/officeart/2005/8/layout/hProcess4"/>
    <dgm:cxn modelId="{3BA3CDF0-2E69-C64F-9032-AE7F22DCE0EF}" type="presParOf" srcId="{63EA3FF8-BF48-7B40-AA05-D62D5A05D9EE}" destId="{1618894D-F012-2746-AFF8-3C55A660A457}" srcOrd="2" destOrd="0" presId="urn:microsoft.com/office/officeart/2005/8/layout/hProcess4"/>
    <dgm:cxn modelId="{60E54E79-2BE8-1B43-A3B3-0909FF086CFA}" type="presParOf" srcId="{1618894D-F012-2746-AFF8-3C55A660A457}" destId="{EDC6755F-AAE0-1646-AC0E-572426E31834}" srcOrd="0" destOrd="0" presId="urn:microsoft.com/office/officeart/2005/8/layout/hProcess4"/>
    <dgm:cxn modelId="{A16EB427-AF7E-7546-97EF-10F360166CF7}" type="presParOf" srcId="{1618894D-F012-2746-AFF8-3C55A660A457}" destId="{EB8B2DCC-A0AE-2F45-BE71-D087EB080547}" srcOrd="1" destOrd="0" presId="urn:microsoft.com/office/officeart/2005/8/layout/hProcess4"/>
    <dgm:cxn modelId="{ACAF3C04-33CC-5444-ADD0-60BA428A30FF}" type="presParOf" srcId="{1618894D-F012-2746-AFF8-3C55A660A457}" destId="{A4D9E714-46D8-0142-9242-72793DDB6C85}" srcOrd="2" destOrd="0" presId="urn:microsoft.com/office/officeart/2005/8/layout/hProcess4"/>
    <dgm:cxn modelId="{F3330B0D-30D4-3E4D-964D-48BCD476E2CB}" type="presParOf" srcId="{1618894D-F012-2746-AFF8-3C55A660A457}" destId="{763D6839-ACEA-BB41-82AD-B6F702C79591}" srcOrd="3" destOrd="0" presId="urn:microsoft.com/office/officeart/2005/8/layout/hProcess4"/>
    <dgm:cxn modelId="{A081BF6E-35A9-3F42-83C5-5EC31C3E532D}" type="presParOf" srcId="{1618894D-F012-2746-AFF8-3C55A660A457}" destId="{84319164-4CF0-634A-B01A-9A50A119A59D}" srcOrd="4" destOrd="0" presId="urn:microsoft.com/office/officeart/2005/8/layout/hProcess4"/>
    <dgm:cxn modelId="{34974D3E-BA96-EA43-B869-C6C6EBE90A71}" type="presParOf" srcId="{63EA3FF8-BF48-7B40-AA05-D62D5A05D9EE}" destId="{D5AD50FF-7A1F-D948-A93B-8DADBD1D605A}" srcOrd="3" destOrd="0" presId="urn:microsoft.com/office/officeart/2005/8/layout/hProcess4"/>
    <dgm:cxn modelId="{32ADB702-40FC-B243-9E66-9E66B7BDE6FE}" type="presParOf" srcId="{63EA3FF8-BF48-7B40-AA05-D62D5A05D9EE}" destId="{5EC6BBBD-E16B-ED4F-BD94-65711CC90B4D}" srcOrd="4" destOrd="0" presId="urn:microsoft.com/office/officeart/2005/8/layout/hProcess4"/>
    <dgm:cxn modelId="{4BE5A027-13D6-654D-8D19-DC37AC208DCA}" type="presParOf" srcId="{5EC6BBBD-E16B-ED4F-BD94-65711CC90B4D}" destId="{106FE7B2-5AEA-2D4E-B478-7778FD8685A5}" srcOrd="0" destOrd="0" presId="urn:microsoft.com/office/officeart/2005/8/layout/hProcess4"/>
    <dgm:cxn modelId="{55DA9576-6E22-9346-AE29-45640188C2C3}" type="presParOf" srcId="{5EC6BBBD-E16B-ED4F-BD94-65711CC90B4D}" destId="{1E9CE4E4-3EBB-C044-BBD4-DF897D2C6241}" srcOrd="1" destOrd="0" presId="urn:microsoft.com/office/officeart/2005/8/layout/hProcess4"/>
    <dgm:cxn modelId="{F447083B-B84E-4F43-AD0A-78189DBAAF1C}" type="presParOf" srcId="{5EC6BBBD-E16B-ED4F-BD94-65711CC90B4D}" destId="{81FCE21F-93E6-2E4E-A818-6D2F6B03D9BF}" srcOrd="2" destOrd="0" presId="urn:microsoft.com/office/officeart/2005/8/layout/hProcess4"/>
    <dgm:cxn modelId="{AB4B0957-5DF8-284B-947A-20458C1208BD}" type="presParOf" srcId="{5EC6BBBD-E16B-ED4F-BD94-65711CC90B4D}" destId="{AC6A7738-1FCD-CA47-8CE7-493EB3D9D9A3}" srcOrd="3" destOrd="0" presId="urn:microsoft.com/office/officeart/2005/8/layout/hProcess4"/>
    <dgm:cxn modelId="{4EF9610D-902A-5243-9B7C-906D15F07402}" type="presParOf" srcId="{5EC6BBBD-E16B-ED4F-BD94-65711CC90B4D}" destId="{F81ABE98-BB3B-0445-82F2-7828AC1C4C79}" srcOrd="4" destOrd="0" presId="urn:microsoft.com/office/officeart/2005/8/layout/hProcess4"/>
    <dgm:cxn modelId="{CCD0CB38-3B29-304D-9A85-F64BC33C1025}" type="presParOf" srcId="{63EA3FF8-BF48-7B40-AA05-D62D5A05D9EE}" destId="{E329B7A9-1B27-7F46-B877-DA74101D922F}" srcOrd="5" destOrd="0" presId="urn:microsoft.com/office/officeart/2005/8/layout/hProcess4"/>
    <dgm:cxn modelId="{2767AC6E-514C-E641-BCF7-6636C29F7E34}" type="presParOf" srcId="{63EA3FF8-BF48-7B40-AA05-D62D5A05D9EE}" destId="{507CEE37-7E03-1E4F-A0DC-CAA298954A18}" srcOrd="6" destOrd="0" presId="urn:microsoft.com/office/officeart/2005/8/layout/hProcess4"/>
    <dgm:cxn modelId="{E819C604-CD88-A74A-BCCB-8E08EA50F27E}" type="presParOf" srcId="{507CEE37-7E03-1E4F-A0DC-CAA298954A18}" destId="{6BEA16D4-16D7-AE41-BD96-78A3F68279DA}" srcOrd="0" destOrd="0" presId="urn:microsoft.com/office/officeart/2005/8/layout/hProcess4"/>
    <dgm:cxn modelId="{A85C1C42-DD56-B544-9688-EBF4E44A769F}" type="presParOf" srcId="{507CEE37-7E03-1E4F-A0DC-CAA298954A18}" destId="{B3A9E474-F4A9-174F-A04B-D41C7E0083FF}" srcOrd="1" destOrd="0" presId="urn:microsoft.com/office/officeart/2005/8/layout/hProcess4"/>
    <dgm:cxn modelId="{D10152E6-47CF-FB4C-B440-392DC76D8431}" type="presParOf" srcId="{507CEE37-7E03-1E4F-A0DC-CAA298954A18}" destId="{C8828F35-FD09-804C-93D5-5D486FC78736}" srcOrd="2" destOrd="0" presId="urn:microsoft.com/office/officeart/2005/8/layout/hProcess4"/>
    <dgm:cxn modelId="{87409790-343E-FB46-A007-466E181D152A}" type="presParOf" srcId="{507CEE37-7E03-1E4F-A0DC-CAA298954A18}" destId="{95A11A7A-0CD7-BD43-9D9A-104DF5C9587C}" srcOrd="3" destOrd="0" presId="urn:microsoft.com/office/officeart/2005/8/layout/hProcess4"/>
    <dgm:cxn modelId="{C862E503-52D0-E042-AA06-DD3419A55DC7}" type="presParOf" srcId="{507CEE37-7E03-1E4F-A0DC-CAA298954A18}" destId="{7C1ACD28-E90A-F24F-82A9-E020B558216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435E27-44D4-8842-BB94-17E81286E4C2}" type="doc">
      <dgm:prSet loTypeId="urn:microsoft.com/office/officeart/2005/8/layout/process4" loCatId="" qsTypeId="urn:microsoft.com/office/officeart/2005/8/quickstyle/simple1" qsCatId="simple" csTypeId="urn:microsoft.com/office/officeart/2005/8/colors/accent1_5" csCatId="accent1"/>
      <dgm:spPr/>
      <dgm:t>
        <a:bodyPr/>
        <a:lstStyle/>
        <a:p>
          <a:endParaRPr lang="en-US"/>
        </a:p>
      </dgm:t>
    </dgm:pt>
    <dgm:pt modelId="{82DF2E4E-5B05-BA40-B59D-031B0914550C}">
      <dgm:prSet/>
      <dgm:spPr/>
      <dgm:t>
        <a:bodyPr/>
        <a:lstStyle/>
        <a:p>
          <a:pPr rtl="0"/>
          <a:r>
            <a:rPr lang="en-US" dirty="0">
              <a:latin typeface="Avenir Book"/>
              <a:cs typeface="Avenir Book"/>
            </a:rPr>
            <a:t>How many of you drive?</a:t>
          </a:r>
        </a:p>
      </dgm:t>
    </dgm:pt>
    <dgm:pt modelId="{14B9BEFE-3832-8F46-9EDC-03FE88070B8A}" type="parTrans" cxnId="{BDD63091-AE99-0242-B728-7D8159D996F5}">
      <dgm:prSet/>
      <dgm:spPr/>
      <dgm:t>
        <a:bodyPr/>
        <a:lstStyle/>
        <a:p>
          <a:endParaRPr lang="en-US"/>
        </a:p>
      </dgm:t>
    </dgm:pt>
    <dgm:pt modelId="{DF4C049F-94EA-9049-99A6-FDD1A49A671C}" type="sibTrans" cxnId="{BDD63091-AE99-0242-B728-7D8159D996F5}">
      <dgm:prSet/>
      <dgm:spPr/>
      <dgm:t>
        <a:bodyPr/>
        <a:lstStyle/>
        <a:p>
          <a:endParaRPr lang="en-US"/>
        </a:p>
      </dgm:t>
    </dgm:pt>
    <dgm:pt modelId="{E9D21CE9-F89A-F440-95E0-AEBFCE404DB6}">
      <dgm:prSet/>
      <dgm:spPr/>
      <dgm:t>
        <a:bodyPr/>
        <a:lstStyle/>
        <a:p>
          <a:pPr rtl="0"/>
          <a:r>
            <a:rPr lang="en-US" dirty="0">
              <a:latin typeface="Avenir Book"/>
              <a:cs typeface="Avenir Book"/>
            </a:rPr>
            <a:t>Do you pay for your own insurance?  </a:t>
          </a:r>
        </a:p>
      </dgm:t>
    </dgm:pt>
    <dgm:pt modelId="{22551A77-16C2-C944-8F75-8F94C4E8D03B}" type="parTrans" cxnId="{045681A1-5DE5-2446-A7C5-63E0E46D3EA8}">
      <dgm:prSet/>
      <dgm:spPr/>
      <dgm:t>
        <a:bodyPr/>
        <a:lstStyle/>
        <a:p>
          <a:endParaRPr lang="en-US"/>
        </a:p>
      </dgm:t>
    </dgm:pt>
    <dgm:pt modelId="{8C81FC3C-9EAA-BD4E-8BC0-FE1C212CA196}" type="sibTrans" cxnId="{045681A1-5DE5-2446-A7C5-63E0E46D3EA8}">
      <dgm:prSet/>
      <dgm:spPr/>
      <dgm:t>
        <a:bodyPr/>
        <a:lstStyle/>
        <a:p>
          <a:endParaRPr lang="en-US"/>
        </a:p>
      </dgm:t>
    </dgm:pt>
    <dgm:pt modelId="{0A4DBD64-8943-A14F-AD8D-7388463CBC38}">
      <dgm:prSet/>
      <dgm:spPr/>
      <dgm:t>
        <a:bodyPr/>
        <a:lstStyle/>
        <a:p>
          <a:pPr rtl="0"/>
          <a:r>
            <a:rPr lang="en-US" dirty="0">
              <a:latin typeface="Avenir Book"/>
              <a:cs typeface="Avenir Book"/>
            </a:rPr>
            <a:t>Are you willing to share how much?</a:t>
          </a:r>
        </a:p>
      </dgm:t>
    </dgm:pt>
    <dgm:pt modelId="{ADBC7C66-F157-804D-91A1-AAF5A0E3884F}" type="parTrans" cxnId="{01556557-2127-3346-9BD2-189100463E01}">
      <dgm:prSet/>
      <dgm:spPr/>
      <dgm:t>
        <a:bodyPr/>
        <a:lstStyle/>
        <a:p>
          <a:endParaRPr lang="en-US"/>
        </a:p>
      </dgm:t>
    </dgm:pt>
    <dgm:pt modelId="{C34F94D5-936B-A04B-920B-3D7674E1A6A6}" type="sibTrans" cxnId="{01556557-2127-3346-9BD2-189100463E01}">
      <dgm:prSet/>
      <dgm:spPr/>
      <dgm:t>
        <a:bodyPr/>
        <a:lstStyle/>
        <a:p>
          <a:endParaRPr lang="en-US"/>
        </a:p>
      </dgm:t>
    </dgm:pt>
    <dgm:pt modelId="{02E817F7-B98D-F947-A4DD-28DC11892685}" type="pres">
      <dgm:prSet presAssocID="{D0435E27-44D4-8842-BB94-17E81286E4C2}" presName="Name0" presStyleCnt="0">
        <dgm:presLayoutVars>
          <dgm:dir/>
          <dgm:animLvl val="lvl"/>
          <dgm:resizeHandles val="exact"/>
        </dgm:presLayoutVars>
      </dgm:prSet>
      <dgm:spPr/>
    </dgm:pt>
    <dgm:pt modelId="{42D463AC-9BB0-494A-A29D-22EFAD842E65}" type="pres">
      <dgm:prSet presAssocID="{0A4DBD64-8943-A14F-AD8D-7388463CBC38}" presName="boxAndChildren" presStyleCnt="0"/>
      <dgm:spPr/>
    </dgm:pt>
    <dgm:pt modelId="{1EDFAB1D-F690-B640-9A89-D39964A1316A}" type="pres">
      <dgm:prSet presAssocID="{0A4DBD64-8943-A14F-AD8D-7388463CBC38}" presName="parentTextBox" presStyleLbl="node1" presStyleIdx="0" presStyleCnt="3"/>
      <dgm:spPr/>
    </dgm:pt>
    <dgm:pt modelId="{C63130C1-0BE4-704B-8870-5E9F1E5E3AB1}" type="pres">
      <dgm:prSet presAssocID="{8C81FC3C-9EAA-BD4E-8BC0-FE1C212CA196}" presName="sp" presStyleCnt="0"/>
      <dgm:spPr/>
    </dgm:pt>
    <dgm:pt modelId="{4543AFAC-D35A-664F-940D-E177354BCFD5}" type="pres">
      <dgm:prSet presAssocID="{E9D21CE9-F89A-F440-95E0-AEBFCE404DB6}" presName="arrowAndChildren" presStyleCnt="0"/>
      <dgm:spPr/>
    </dgm:pt>
    <dgm:pt modelId="{C9FCCED7-5AA6-554D-AF3E-472F164BB316}" type="pres">
      <dgm:prSet presAssocID="{E9D21CE9-F89A-F440-95E0-AEBFCE404DB6}" presName="parentTextArrow" presStyleLbl="node1" presStyleIdx="1" presStyleCnt="3"/>
      <dgm:spPr/>
    </dgm:pt>
    <dgm:pt modelId="{AFF3AA38-D332-5A4D-8124-8BDC0536C61A}" type="pres">
      <dgm:prSet presAssocID="{DF4C049F-94EA-9049-99A6-FDD1A49A671C}" presName="sp" presStyleCnt="0"/>
      <dgm:spPr/>
    </dgm:pt>
    <dgm:pt modelId="{30BFF45F-815C-4441-B041-67F43DA4E108}" type="pres">
      <dgm:prSet presAssocID="{82DF2E4E-5B05-BA40-B59D-031B0914550C}" presName="arrowAndChildren" presStyleCnt="0"/>
      <dgm:spPr/>
    </dgm:pt>
    <dgm:pt modelId="{F477DAAD-3059-6846-9DD5-6A322C854EB4}" type="pres">
      <dgm:prSet presAssocID="{82DF2E4E-5B05-BA40-B59D-031B0914550C}" presName="parentTextArrow" presStyleLbl="node1" presStyleIdx="2" presStyleCnt="3"/>
      <dgm:spPr/>
    </dgm:pt>
  </dgm:ptLst>
  <dgm:cxnLst>
    <dgm:cxn modelId="{D46FAB1F-B1B9-324E-88DF-9C7F5E1D1BAF}" type="presOf" srcId="{E9D21CE9-F89A-F440-95E0-AEBFCE404DB6}" destId="{C9FCCED7-5AA6-554D-AF3E-472F164BB316}" srcOrd="0" destOrd="0" presId="urn:microsoft.com/office/officeart/2005/8/layout/process4"/>
    <dgm:cxn modelId="{894DDD43-1E51-E044-A042-B6C6768252F6}" type="presOf" srcId="{D0435E27-44D4-8842-BB94-17E81286E4C2}" destId="{02E817F7-B98D-F947-A4DD-28DC11892685}" srcOrd="0" destOrd="0" presId="urn:microsoft.com/office/officeart/2005/8/layout/process4"/>
    <dgm:cxn modelId="{01556557-2127-3346-9BD2-189100463E01}" srcId="{D0435E27-44D4-8842-BB94-17E81286E4C2}" destId="{0A4DBD64-8943-A14F-AD8D-7388463CBC38}" srcOrd="2" destOrd="0" parTransId="{ADBC7C66-F157-804D-91A1-AAF5A0E3884F}" sibTransId="{C34F94D5-936B-A04B-920B-3D7674E1A6A6}"/>
    <dgm:cxn modelId="{6D58697F-2FAC-1E4F-915D-C60354F28972}" type="presOf" srcId="{82DF2E4E-5B05-BA40-B59D-031B0914550C}" destId="{F477DAAD-3059-6846-9DD5-6A322C854EB4}" srcOrd="0" destOrd="0" presId="urn:microsoft.com/office/officeart/2005/8/layout/process4"/>
    <dgm:cxn modelId="{BDD63091-AE99-0242-B728-7D8159D996F5}" srcId="{D0435E27-44D4-8842-BB94-17E81286E4C2}" destId="{82DF2E4E-5B05-BA40-B59D-031B0914550C}" srcOrd="0" destOrd="0" parTransId="{14B9BEFE-3832-8F46-9EDC-03FE88070B8A}" sibTransId="{DF4C049F-94EA-9049-99A6-FDD1A49A671C}"/>
    <dgm:cxn modelId="{045681A1-5DE5-2446-A7C5-63E0E46D3EA8}" srcId="{D0435E27-44D4-8842-BB94-17E81286E4C2}" destId="{E9D21CE9-F89A-F440-95E0-AEBFCE404DB6}" srcOrd="1" destOrd="0" parTransId="{22551A77-16C2-C944-8F75-8F94C4E8D03B}" sibTransId="{8C81FC3C-9EAA-BD4E-8BC0-FE1C212CA196}"/>
    <dgm:cxn modelId="{87B82FB6-3158-FC43-8305-F2A8951108C3}" type="presOf" srcId="{0A4DBD64-8943-A14F-AD8D-7388463CBC38}" destId="{1EDFAB1D-F690-B640-9A89-D39964A1316A}" srcOrd="0" destOrd="0" presId="urn:microsoft.com/office/officeart/2005/8/layout/process4"/>
    <dgm:cxn modelId="{20B0FED8-17EB-9F4A-A2DB-3F9553CAD414}" type="presParOf" srcId="{02E817F7-B98D-F947-A4DD-28DC11892685}" destId="{42D463AC-9BB0-494A-A29D-22EFAD842E65}" srcOrd="0" destOrd="0" presId="urn:microsoft.com/office/officeart/2005/8/layout/process4"/>
    <dgm:cxn modelId="{D6AEA5E2-6EFE-BF48-B46F-D8DA50CA63AE}" type="presParOf" srcId="{42D463AC-9BB0-494A-A29D-22EFAD842E65}" destId="{1EDFAB1D-F690-B640-9A89-D39964A1316A}" srcOrd="0" destOrd="0" presId="urn:microsoft.com/office/officeart/2005/8/layout/process4"/>
    <dgm:cxn modelId="{97C6D8DE-2768-D444-A936-FF21A1667B19}" type="presParOf" srcId="{02E817F7-B98D-F947-A4DD-28DC11892685}" destId="{C63130C1-0BE4-704B-8870-5E9F1E5E3AB1}" srcOrd="1" destOrd="0" presId="urn:microsoft.com/office/officeart/2005/8/layout/process4"/>
    <dgm:cxn modelId="{29D8AE0E-5C46-C948-823A-ACCBE6014576}" type="presParOf" srcId="{02E817F7-B98D-F947-A4DD-28DC11892685}" destId="{4543AFAC-D35A-664F-940D-E177354BCFD5}" srcOrd="2" destOrd="0" presId="urn:microsoft.com/office/officeart/2005/8/layout/process4"/>
    <dgm:cxn modelId="{595D20A1-6DB0-5F4F-8711-5245AA778819}" type="presParOf" srcId="{4543AFAC-D35A-664F-940D-E177354BCFD5}" destId="{C9FCCED7-5AA6-554D-AF3E-472F164BB316}" srcOrd="0" destOrd="0" presId="urn:microsoft.com/office/officeart/2005/8/layout/process4"/>
    <dgm:cxn modelId="{338EC20D-F4F5-7346-A27C-1F18065EA297}" type="presParOf" srcId="{02E817F7-B98D-F947-A4DD-28DC11892685}" destId="{AFF3AA38-D332-5A4D-8124-8BDC0536C61A}" srcOrd="3" destOrd="0" presId="urn:microsoft.com/office/officeart/2005/8/layout/process4"/>
    <dgm:cxn modelId="{136A2BC9-8240-C04F-9D45-FF5F95B7FA57}" type="presParOf" srcId="{02E817F7-B98D-F947-A4DD-28DC11892685}" destId="{30BFF45F-815C-4441-B041-67F43DA4E108}" srcOrd="4" destOrd="0" presId="urn:microsoft.com/office/officeart/2005/8/layout/process4"/>
    <dgm:cxn modelId="{AFB1F45A-84EB-A949-8E41-DF8EA9488289}" type="presParOf" srcId="{30BFF45F-815C-4441-B041-67F43DA4E108}" destId="{F477DAAD-3059-6846-9DD5-6A322C854E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CF7EB8-2A50-264A-9CBF-1212B377DDDB}" type="doc">
      <dgm:prSet loTypeId="urn:microsoft.com/office/officeart/2005/8/layout/list1" loCatId="" qsTypeId="urn:microsoft.com/office/officeart/2005/8/quickstyle/simple4" qsCatId="simple" csTypeId="urn:microsoft.com/office/officeart/2005/8/colors/accent1_2" csCatId="accent1" phldr="1"/>
      <dgm:spPr/>
    </dgm:pt>
    <dgm:pt modelId="{C2761B19-A015-F248-BC1A-04BB63FF144B}">
      <dgm:prSet phldrT="[Text]"/>
      <dgm:spPr/>
      <dgm:t>
        <a:bodyPr/>
        <a:lstStyle/>
        <a:p>
          <a:r>
            <a:rPr lang="en-US" dirty="0">
              <a:latin typeface="Avenir Book"/>
              <a:cs typeface="Avenir Book"/>
            </a:rPr>
            <a:t>Your car</a:t>
          </a:r>
        </a:p>
      </dgm:t>
    </dgm:pt>
    <dgm:pt modelId="{7B3F71AA-4D9B-4545-8337-2EB59B909138}" type="parTrans" cxnId="{6DC124B8-B746-AF4E-8061-CFF174FFCE30}">
      <dgm:prSet/>
      <dgm:spPr/>
      <dgm:t>
        <a:bodyPr/>
        <a:lstStyle/>
        <a:p>
          <a:endParaRPr lang="en-US"/>
        </a:p>
      </dgm:t>
    </dgm:pt>
    <dgm:pt modelId="{0D93FB0F-DC77-7244-B0A9-9B6F0520B8CB}" type="sibTrans" cxnId="{6DC124B8-B746-AF4E-8061-CFF174FFCE30}">
      <dgm:prSet/>
      <dgm:spPr/>
      <dgm:t>
        <a:bodyPr/>
        <a:lstStyle/>
        <a:p>
          <a:endParaRPr lang="en-US"/>
        </a:p>
      </dgm:t>
    </dgm:pt>
    <dgm:pt modelId="{A65781AB-8832-7A48-98CA-0E90F9C475A9}">
      <dgm:prSet phldrT="[Text]"/>
      <dgm:spPr/>
      <dgm:t>
        <a:bodyPr/>
        <a:lstStyle/>
        <a:p>
          <a:r>
            <a:rPr lang="en-US" dirty="0">
              <a:latin typeface="Avenir Book"/>
              <a:cs typeface="Avenir Book"/>
            </a:rPr>
            <a:t>Other car(s)</a:t>
          </a:r>
        </a:p>
      </dgm:t>
    </dgm:pt>
    <dgm:pt modelId="{FE94D87E-CFCB-454D-96E3-26134DCAB6B0}" type="parTrans" cxnId="{C382F412-0AF1-EF4A-BC17-FF8F6C57EE99}">
      <dgm:prSet/>
      <dgm:spPr/>
      <dgm:t>
        <a:bodyPr/>
        <a:lstStyle/>
        <a:p>
          <a:endParaRPr lang="en-US"/>
        </a:p>
      </dgm:t>
    </dgm:pt>
    <dgm:pt modelId="{9A44B8B7-6904-4E4C-97C5-C66C21DB96A2}" type="sibTrans" cxnId="{C382F412-0AF1-EF4A-BC17-FF8F6C57EE99}">
      <dgm:prSet/>
      <dgm:spPr/>
      <dgm:t>
        <a:bodyPr/>
        <a:lstStyle/>
        <a:p>
          <a:endParaRPr lang="en-US"/>
        </a:p>
      </dgm:t>
    </dgm:pt>
    <dgm:pt modelId="{BECFBFFB-7F6B-6D4C-9702-CF3EBCC09DD4}">
      <dgm:prSet phldrT="[Text]"/>
      <dgm:spPr/>
      <dgm:t>
        <a:bodyPr/>
        <a:lstStyle/>
        <a:p>
          <a:r>
            <a:rPr lang="en-US" dirty="0">
              <a:latin typeface="Avenir Book"/>
              <a:cs typeface="Avenir Book"/>
            </a:rPr>
            <a:t>Medical bills</a:t>
          </a:r>
        </a:p>
      </dgm:t>
    </dgm:pt>
    <dgm:pt modelId="{6C778CA2-A9C5-3C4E-951F-99A813ECA85F}" type="parTrans" cxnId="{902EE658-4F4B-694E-97AC-C96C65374FE5}">
      <dgm:prSet/>
      <dgm:spPr/>
      <dgm:t>
        <a:bodyPr/>
        <a:lstStyle/>
        <a:p>
          <a:endParaRPr lang="en-US"/>
        </a:p>
      </dgm:t>
    </dgm:pt>
    <dgm:pt modelId="{7F33E717-19A1-7249-8421-3B84F2DC9B7F}" type="sibTrans" cxnId="{902EE658-4F4B-694E-97AC-C96C65374FE5}">
      <dgm:prSet/>
      <dgm:spPr/>
      <dgm:t>
        <a:bodyPr/>
        <a:lstStyle/>
        <a:p>
          <a:endParaRPr lang="en-US"/>
        </a:p>
      </dgm:t>
    </dgm:pt>
    <dgm:pt modelId="{4B7F7EF6-3B7D-604B-8103-9C9792C31F5A}">
      <dgm:prSet phldrT="[Text]"/>
      <dgm:spPr/>
      <dgm:t>
        <a:bodyPr/>
        <a:lstStyle/>
        <a:p>
          <a:r>
            <a:rPr lang="en-US" dirty="0">
              <a:latin typeface="Avenir Book"/>
              <a:cs typeface="Avenir Book"/>
            </a:rPr>
            <a:t>Lost wages</a:t>
          </a:r>
        </a:p>
      </dgm:t>
    </dgm:pt>
    <dgm:pt modelId="{3B402E5B-7A7A-4F43-AAF9-A7F5DD55BD3D}" type="parTrans" cxnId="{FA60556A-66DD-3343-AFB0-E27DD0743B61}">
      <dgm:prSet/>
      <dgm:spPr/>
      <dgm:t>
        <a:bodyPr/>
        <a:lstStyle/>
        <a:p>
          <a:endParaRPr lang="en-US"/>
        </a:p>
      </dgm:t>
    </dgm:pt>
    <dgm:pt modelId="{1823D470-8DC1-BA43-91EA-E7AC1C1DB574}" type="sibTrans" cxnId="{FA60556A-66DD-3343-AFB0-E27DD0743B61}">
      <dgm:prSet/>
      <dgm:spPr/>
      <dgm:t>
        <a:bodyPr/>
        <a:lstStyle/>
        <a:p>
          <a:endParaRPr lang="en-US"/>
        </a:p>
      </dgm:t>
    </dgm:pt>
    <dgm:pt modelId="{1A9F130E-A5C0-D947-B86B-EA6D2C0F7775}">
      <dgm:prSet phldrT="[Text]"/>
      <dgm:spPr/>
      <dgm:t>
        <a:bodyPr/>
        <a:lstStyle/>
        <a:p>
          <a:r>
            <a:rPr lang="en-US" dirty="0">
              <a:latin typeface="Avenir Book"/>
              <a:cs typeface="Avenir Book"/>
            </a:rPr>
            <a:t>Pain and suffering</a:t>
          </a:r>
        </a:p>
      </dgm:t>
    </dgm:pt>
    <dgm:pt modelId="{E45DC95E-609F-C04D-A1A7-3FCB2BDA3769}" type="parTrans" cxnId="{1D01CF15-E580-D24D-A41A-AB50DD2A8492}">
      <dgm:prSet/>
      <dgm:spPr/>
      <dgm:t>
        <a:bodyPr/>
        <a:lstStyle/>
        <a:p>
          <a:endParaRPr lang="en-US"/>
        </a:p>
      </dgm:t>
    </dgm:pt>
    <dgm:pt modelId="{8E2D2D42-79E9-CC40-84D9-7E09FEA89464}" type="sibTrans" cxnId="{1D01CF15-E580-D24D-A41A-AB50DD2A8492}">
      <dgm:prSet/>
      <dgm:spPr/>
      <dgm:t>
        <a:bodyPr/>
        <a:lstStyle/>
        <a:p>
          <a:endParaRPr lang="en-US"/>
        </a:p>
      </dgm:t>
    </dgm:pt>
    <dgm:pt modelId="{DFC21755-D429-4347-9F78-C3BBEBD11441}">
      <dgm:prSet phldrT="[Text]"/>
      <dgm:spPr/>
      <dgm:t>
        <a:bodyPr/>
        <a:lstStyle/>
        <a:p>
          <a:r>
            <a:rPr lang="en-US" dirty="0">
              <a:latin typeface="Avenir Book"/>
              <a:cs typeface="Avenir Book"/>
            </a:rPr>
            <a:t>Prosecution</a:t>
          </a:r>
        </a:p>
      </dgm:t>
    </dgm:pt>
    <dgm:pt modelId="{84651E31-CA82-2440-BC79-3E4DA596144A}" type="parTrans" cxnId="{E3DD42D4-846E-3A46-890F-4FCF9A917920}">
      <dgm:prSet/>
      <dgm:spPr/>
      <dgm:t>
        <a:bodyPr/>
        <a:lstStyle/>
        <a:p>
          <a:endParaRPr lang="en-US"/>
        </a:p>
      </dgm:t>
    </dgm:pt>
    <dgm:pt modelId="{CC66F3DE-DC33-644F-A129-47AF235DB7E7}" type="sibTrans" cxnId="{E3DD42D4-846E-3A46-890F-4FCF9A917920}">
      <dgm:prSet/>
      <dgm:spPr/>
      <dgm:t>
        <a:bodyPr/>
        <a:lstStyle/>
        <a:p>
          <a:endParaRPr lang="en-US"/>
        </a:p>
      </dgm:t>
    </dgm:pt>
    <dgm:pt modelId="{07B82289-A125-704B-84D0-17D7C699CA4D}">
      <dgm:prSet phldrT="[Text]"/>
      <dgm:spPr/>
      <dgm:t>
        <a:bodyPr/>
        <a:lstStyle/>
        <a:p>
          <a:r>
            <a:rPr lang="en-US" dirty="0">
              <a:latin typeface="Avenir Book"/>
              <a:cs typeface="Avenir Book"/>
            </a:rPr>
            <a:t>Legal fees &amp; fines</a:t>
          </a:r>
        </a:p>
      </dgm:t>
    </dgm:pt>
    <dgm:pt modelId="{B292350F-F8C7-1042-B98C-E0EC26BAEFD0}" type="parTrans" cxnId="{D6234850-69F9-824D-9230-1A51477E570B}">
      <dgm:prSet/>
      <dgm:spPr/>
      <dgm:t>
        <a:bodyPr/>
        <a:lstStyle/>
        <a:p>
          <a:endParaRPr lang="en-US"/>
        </a:p>
      </dgm:t>
    </dgm:pt>
    <dgm:pt modelId="{D28CAC16-17FD-F34C-8F16-6B2B23F7F8CF}" type="sibTrans" cxnId="{D6234850-69F9-824D-9230-1A51477E570B}">
      <dgm:prSet/>
      <dgm:spPr/>
      <dgm:t>
        <a:bodyPr/>
        <a:lstStyle/>
        <a:p>
          <a:endParaRPr lang="en-US"/>
        </a:p>
      </dgm:t>
    </dgm:pt>
    <dgm:pt modelId="{5506A0D9-7C58-2F46-980E-681524A33841}" type="pres">
      <dgm:prSet presAssocID="{9ACF7EB8-2A50-264A-9CBF-1212B377DDDB}" presName="linear" presStyleCnt="0">
        <dgm:presLayoutVars>
          <dgm:dir/>
          <dgm:animLvl val="lvl"/>
          <dgm:resizeHandles val="exact"/>
        </dgm:presLayoutVars>
      </dgm:prSet>
      <dgm:spPr/>
    </dgm:pt>
    <dgm:pt modelId="{E508B4F6-BDB1-074C-A908-2E87BB7120E1}" type="pres">
      <dgm:prSet presAssocID="{C2761B19-A015-F248-BC1A-04BB63FF144B}" presName="parentLin" presStyleCnt="0"/>
      <dgm:spPr/>
    </dgm:pt>
    <dgm:pt modelId="{162FCBA9-A53A-8842-945F-6BAD81D10CE9}" type="pres">
      <dgm:prSet presAssocID="{C2761B19-A015-F248-BC1A-04BB63FF144B}" presName="parentLeftMargin" presStyleLbl="node1" presStyleIdx="0" presStyleCnt="7"/>
      <dgm:spPr/>
    </dgm:pt>
    <dgm:pt modelId="{1F658F87-B74F-D14E-A5D2-B8456BB18068}" type="pres">
      <dgm:prSet presAssocID="{C2761B19-A015-F248-BC1A-04BB63FF144B}" presName="parentText" presStyleLbl="node1" presStyleIdx="0" presStyleCnt="7">
        <dgm:presLayoutVars>
          <dgm:chMax val="0"/>
          <dgm:bulletEnabled val="1"/>
        </dgm:presLayoutVars>
      </dgm:prSet>
      <dgm:spPr/>
    </dgm:pt>
    <dgm:pt modelId="{8AA29E52-59F3-9E4E-BCA4-64A3DC0483AA}" type="pres">
      <dgm:prSet presAssocID="{C2761B19-A015-F248-BC1A-04BB63FF144B}" presName="negativeSpace" presStyleCnt="0"/>
      <dgm:spPr/>
    </dgm:pt>
    <dgm:pt modelId="{AF9FC222-C22F-BE42-B785-2B9D816A7750}" type="pres">
      <dgm:prSet presAssocID="{C2761B19-A015-F248-BC1A-04BB63FF144B}" presName="childText" presStyleLbl="conFgAcc1" presStyleIdx="0" presStyleCnt="7">
        <dgm:presLayoutVars>
          <dgm:bulletEnabled val="1"/>
        </dgm:presLayoutVars>
      </dgm:prSet>
      <dgm:spPr/>
    </dgm:pt>
    <dgm:pt modelId="{4085E658-7337-7743-B7AE-2B24FCD68711}" type="pres">
      <dgm:prSet presAssocID="{0D93FB0F-DC77-7244-B0A9-9B6F0520B8CB}" presName="spaceBetweenRectangles" presStyleCnt="0"/>
      <dgm:spPr/>
    </dgm:pt>
    <dgm:pt modelId="{74306CE3-E4C2-2B4E-AC1A-C82965021F88}" type="pres">
      <dgm:prSet presAssocID="{A65781AB-8832-7A48-98CA-0E90F9C475A9}" presName="parentLin" presStyleCnt="0"/>
      <dgm:spPr/>
    </dgm:pt>
    <dgm:pt modelId="{20FEA3F6-E102-E748-8CFF-4640321C0166}" type="pres">
      <dgm:prSet presAssocID="{A65781AB-8832-7A48-98CA-0E90F9C475A9}" presName="parentLeftMargin" presStyleLbl="node1" presStyleIdx="0" presStyleCnt="7"/>
      <dgm:spPr/>
    </dgm:pt>
    <dgm:pt modelId="{20F9EE38-7A5C-B942-87E8-D37B0048156D}" type="pres">
      <dgm:prSet presAssocID="{A65781AB-8832-7A48-98CA-0E90F9C475A9}" presName="parentText" presStyleLbl="node1" presStyleIdx="1" presStyleCnt="7">
        <dgm:presLayoutVars>
          <dgm:chMax val="0"/>
          <dgm:bulletEnabled val="1"/>
        </dgm:presLayoutVars>
      </dgm:prSet>
      <dgm:spPr/>
    </dgm:pt>
    <dgm:pt modelId="{7418F56E-C6DD-2E4F-8BB2-454F98F9C5CC}" type="pres">
      <dgm:prSet presAssocID="{A65781AB-8832-7A48-98CA-0E90F9C475A9}" presName="negativeSpace" presStyleCnt="0"/>
      <dgm:spPr/>
    </dgm:pt>
    <dgm:pt modelId="{A0B478E8-76B9-004A-BAF1-E59F2915D703}" type="pres">
      <dgm:prSet presAssocID="{A65781AB-8832-7A48-98CA-0E90F9C475A9}" presName="childText" presStyleLbl="conFgAcc1" presStyleIdx="1" presStyleCnt="7">
        <dgm:presLayoutVars>
          <dgm:bulletEnabled val="1"/>
        </dgm:presLayoutVars>
      </dgm:prSet>
      <dgm:spPr/>
    </dgm:pt>
    <dgm:pt modelId="{A9947CEC-8935-2942-B40C-4C49C904F05E}" type="pres">
      <dgm:prSet presAssocID="{9A44B8B7-6904-4E4C-97C5-C66C21DB96A2}" presName="spaceBetweenRectangles" presStyleCnt="0"/>
      <dgm:spPr/>
    </dgm:pt>
    <dgm:pt modelId="{D7363FBB-1101-044E-B1A3-DFEEC29B1C09}" type="pres">
      <dgm:prSet presAssocID="{BECFBFFB-7F6B-6D4C-9702-CF3EBCC09DD4}" presName="parentLin" presStyleCnt="0"/>
      <dgm:spPr/>
    </dgm:pt>
    <dgm:pt modelId="{2D0782FF-B1AC-7742-A924-78DFC2E4C918}" type="pres">
      <dgm:prSet presAssocID="{BECFBFFB-7F6B-6D4C-9702-CF3EBCC09DD4}" presName="parentLeftMargin" presStyleLbl="node1" presStyleIdx="1" presStyleCnt="7"/>
      <dgm:spPr/>
    </dgm:pt>
    <dgm:pt modelId="{CBC976FA-BE4B-0149-B4E8-EAE4CBE92841}" type="pres">
      <dgm:prSet presAssocID="{BECFBFFB-7F6B-6D4C-9702-CF3EBCC09DD4}" presName="parentText" presStyleLbl="node1" presStyleIdx="2" presStyleCnt="7">
        <dgm:presLayoutVars>
          <dgm:chMax val="0"/>
          <dgm:bulletEnabled val="1"/>
        </dgm:presLayoutVars>
      </dgm:prSet>
      <dgm:spPr/>
    </dgm:pt>
    <dgm:pt modelId="{F1A27F4B-8487-7842-9170-6A8C98B825B8}" type="pres">
      <dgm:prSet presAssocID="{BECFBFFB-7F6B-6D4C-9702-CF3EBCC09DD4}" presName="negativeSpace" presStyleCnt="0"/>
      <dgm:spPr/>
    </dgm:pt>
    <dgm:pt modelId="{A4C6B91A-4B05-6E49-A07F-2B0E7C1B9EDC}" type="pres">
      <dgm:prSet presAssocID="{BECFBFFB-7F6B-6D4C-9702-CF3EBCC09DD4}" presName="childText" presStyleLbl="conFgAcc1" presStyleIdx="2" presStyleCnt="7">
        <dgm:presLayoutVars>
          <dgm:bulletEnabled val="1"/>
        </dgm:presLayoutVars>
      </dgm:prSet>
      <dgm:spPr/>
    </dgm:pt>
    <dgm:pt modelId="{F3A53B41-367B-E045-B883-9E3301273EF0}" type="pres">
      <dgm:prSet presAssocID="{7F33E717-19A1-7249-8421-3B84F2DC9B7F}" presName="spaceBetweenRectangles" presStyleCnt="0"/>
      <dgm:spPr/>
    </dgm:pt>
    <dgm:pt modelId="{06144A00-A64E-8646-8530-CADB9E5FB3CD}" type="pres">
      <dgm:prSet presAssocID="{4B7F7EF6-3B7D-604B-8103-9C9792C31F5A}" presName="parentLin" presStyleCnt="0"/>
      <dgm:spPr/>
    </dgm:pt>
    <dgm:pt modelId="{5601630F-4B4A-5841-9104-82F65636A114}" type="pres">
      <dgm:prSet presAssocID="{4B7F7EF6-3B7D-604B-8103-9C9792C31F5A}" presName="parentLeftMargin" presStyleLbl="node1" presStyleIdx="2" presStyleCnt="7"/>
      <dgm:spPr/>
    </dgm:pt>
    <dgm:pt modelId="{D9717572-8232-364D-A3D3-2FE8DB1163F3}" type="pres">
      <dgm:prSet presAssocID="{4B7F7EF6-3B7D-604B-8103-9C9792C31F5A}" presName="parentText" presStyleLbl="node1" presStyleIdx="3" presStyleCnt="7">
        <dgm:presLayoutVars>
          <dgm:chMax val="0"/>
          <dgm:bulletEnabled val="1"/>
        </dgm:presLayoutVars>
      </dgm:prSet>
      <dgm:spPr/>
    </dgm:pt>
    <dgm:pt modelId="{6EE62BBB-7097-2E4A-A18A-E82CAA5DAD50}" type="pres">
      <dgm:prSet presAssocID="{4B7F7EF6-3B7D-604B-8103-9C9792C31F5A}" presName="negativeSpace" presStyleCnt="0"/>
      <dgm:spPr/>
    </dgm:pt>
    <dgm:pt modelId="{2173A04D-760F-2D4A-897F-9DA2455657E4}" type="pres">
      <dgm:prSet presAssocID="{4B7F7EF6-3B7D-604B-8103-9C9792C31F5A}" presName="childText" presStyleLbl="conFgAcc1" presStyleIdx="3" presStyleCnt="7">
        <dgm:presLayoutVars>
          <dgm:bulletEnabled val="1"/>
        </dgm:presLayoutVars>
      </dgm:prSet>
      <dgm:spPr/>
    </dgm:pt>
    <dgm:pt modelId="{F37B1898-54E2-134F-AAC4-DB9906BE4A4F}" type="pres">
      <dgm:prSet presAssocID="{1823D470-8DC1-BA43-91EA-E7AC1C1DB574}" presName="spaceBetweenRectangles" presStyleCnt="0"/>
      <dgm:spPr/>
    </dgm:pt>
    <dgm:pt modelId="{4B5882CE-6F65-DC4C-AF70-D21E36AF074C}" type="pres">
      <dgm:prSet presAssocID="{1A9F130E-A5C0-D947-B86B-EA6D2C0F7775}" presName="parentLin" presStyleCnt="0"/>
      <dgm:spPr/>
    </dgm:pt>
    <dgm:pt modelId="{0BFA462B-B10C-114D-B8B5-93EE454E7122}" type="pres">
      <dgm:prSet presAssocID="{1A9F130E-A5C0-D947-B86B-EA6D2C0F7775}" presName="parentLeftMargin" presStyleLbl="node1" presStyleIdx="3" presStyleCnt="7"/>
      <dgm:spPr/>
    </dgm:pt>
    <dgm:pt modelId="{08577892-D30D-F341-8B75-EE27510CE54D}" type="pres">
      <dgm:prSet presAssocID="{1A9F130E-A5C0-D947-B86B-EA6D2C0F7775}" presName="parentText" presStyleLbl="node1" presStyleIdx="4" presStyleCnt="7">
        <dgm:presLayoutVars>
          <dgm:chMax val="0"/>
          <dgm:bulletEnabled val="1"/>
        </dgm:presLayoutVars>
      </dgm:prSet>
      <dgm:spPr/>
    </dgm:pt>
    <dgm:pt modelId="{2498A81F-50DD-384B-B92C-45CF438CE84D}" type="pres">
      <dgm:prSet presAssocID="{1A9F130E-A5C0-D947-B86B-EA6D2C0F7775}" presName="negativeSpace" presStyleCnt="0"/>
      <dgm:spPr/>
    </dgm:pt>
    <dgm:pt modelId="{DEF79D15-17AD-1840-8E27-CEE7E04BD464}" type="pres">
      <dgm:prSet presAssocID="{1A9F130E-A5C0-D947-B86B-EA6D2C0F7775}" presName="childText" presStyleLbl="conFgAcc1" presStyleIdx="4" presStyleCnt="7">
        <dgm:presLayoutVars>
          <dgm:bulletEnabled val="1"/>
        </dgm:presLayoutVars>
      </dgm:prSet>
      <dgm:spPr/>
    </dgm:pt>
    <dgm:pt modelId="{5A0F6F76-D66A-B744-94AE-41F749FDCF80}" type="pres">
      <dgm:prSet presAssocID="{8E2D2D42-79E9-CC40-84D9-7E09FEA89464}" presName="spaceBetweenRectangles" presStyleCnt="0"/>
      <dgm:spPr/>
    </dgm:pt>
    <dgm:pt modelId="{412A0F36-2A30-2741-A4F1-F23A119ACCB0}" type="pres">
      <dgm:prSet presAssocID="{DFC21755-D429-4347-9F78-C3BBEBD11441}" presName="parentLin" presStyleCnt="0"/>
      <dgm:spPr/>
    </dgm:pt>
    <dgm:pt modelId="{2F3CD787-C5C0-BB4A-B062-B7C0647472BC}" type="pres">
      <dgm:prSet presAssocID="{DFC21755-D429-4347-9F78-C3BBEBD11441}" presName="parentLeftMargin" presStyleLbl="node1" presStyleIdx="4" presStyleCnt="7"/>
      <dgm:spPr/>
    </dgm:pt>
    <dgm:pt modelId="{585EC863-71E8-C449-B563-8220D5D93980}" type="pres">
      <dgm:prSet presAssocID="{DFC21755-D429-4347-9F78-C3BBEBD11441}" presName="parentText" presStyleLbl="node1" presStyleIdx="5" presStyleCnt="7">
        <dgm:presLayoutVars>
          <dgm:chMax val="0"/>
          <dgm:bulletEnabled val="1"/>
        </dgm:presLayoutVars>
      </dgm:prSet>
      <dgm:spPr/>
    </dgm:pt>
    <dgm:pt modelId="{DD567998-2D8F-624E-BBF2-3FDBE51B82E9}" type="pres">
      <dgm:prSet presAssocID="{DFC21755-D429-4347-9F78-C3BBEBD11441}" presName="negativeSpace" presStyleCnt="0"/>
      <dgm:spPr/>
    </dgm:pt>
    <dgm:pt modelId="{E0B1C5E5-0F9F-2044-B80E-9193DCB1F7E6}" type="pres">
      <dgm:prSet presAssocID="{DFC21755-D429-4347-9F78-C3BBEBD11441}" presName="childText" presStyleLbl="conFgAcc1" presStyleIdx="5" presStyleCnt="7">
        <dgm:presLayoutVars>
          <dgm:bulletEnabled val="1"/>
        </dgm:presLayoutVars>
      </dgm:prSet>
      <dgm:spPr/>
    </dgm:pt>
    <dgm:pt modelId="{939794E5-CD4A-8C4C-ABA2-DB471ABD6592}" type="pres">
      <dgm:prSet presAssocID="{CC66F3DE-DC33-644F-A129-47AF235DB7E7}" presName="spaceBetweenRectangles" presStyleCnt="0"/>
      <dgm:spPr/>
    </dgm:pt>
    <dgm:pt modelId="{698AC2DE-6BB0-DC4D-9A12-00E4EBD33CEE}" type="pres">
      <dgm:prSet presAssocID="{07B82289-A125-704B-84D0-17D7C699CA4D}" presName="parentLin" presStyleCnt="0"/>
      <dgm:spPr/>
    </dgm:pt>
    <dgm:pt modelId="{6A54AFC7-5DBD-0E4D-8AC6-7CB0BF2EDA89}" type="pres">
      <dgm:prSet presAssocID="{07B82289-A125-704B-84D0-17D7C699CA4D}" presName="parentLeftMargin" presStyleLbl="node1" presStyleIdx="5" presStyleCnt="7"/>
      <dgm:spPr/>
    </dgm:pt>
    <dgm:pt modelId="{B772A2AF-5CF1-0F4F-82DB-05EADC548E8E}" type="pres">
      <dgm:prSet presAssocID="{07B82289-A125-704B-84D0-17D7C699CA4D}" presName="parentText" presStyleLbl="node1" presStyleIdx="6" presStyleCnt="7">
        <dgm:presLayoutVars>
          <dgm:chMax val="0"/>
          <dgm:bulletEnabled val="1"/>
        </dgm:presLayoutVars>
      </dgm:prSet>
      <dgm:spPr/>
    </dgm:pt>
    <dgm:pt modelId="{C516E095-5A08-B44D-8904-301EBFC5CFCF}" type="pres">
      <dgm:prSet presAssocID="{07B82289-A125-704B-84D0-17D7C699CA4D}" presName="negativeSpace" presStyleCnt="0"/>
      <dgm:spPr/>
    </dgm:pt>
    <dgm:pt modelId="{2F2F8B59-B9D4-EF47-B07C-2BBBE1502ABF}" type="pres">
      <dgm:prSet presAssocID="{07B82289-A125-704B-84D0-17D7C699CA4D}" presName="childText" presStyleLbl="conFgAcc1" presStyleIdx="6" presStyleCnt="7">
        <dgm:presLayoutVars>
          <dgm:bulletEnabled val="1"/>
        </dgm:presLayoutVars>
      </dgm:prSet>
      <dgm:spPr/>
    </dgm:pt>
  </dgm:ptLst>
  <dgm:cxnLst>
    <dgm:cxn modelId="{6584FA07-BC97-7E4A-8056-AC9823F385A9}" type="presOf" srcId="{A65781AB-8832-7A48-98CA-0E90F9C475A9}" destId="{20F9EE38-7A5C-B942-87E8-D37B0048156D}" srcOrd="1" destOrd="0" presId="urn:microsoft.com/office/officeart/2005/8/layout/list1"/>
    <dgm:cxn modelId="{C382F412-0AF1-EF4A-BC17-FF8F6C57EE99}" srcId="{9ACF7EB8-2A50-264A-9CBF-1212B377DDDB}" destId="{A65781AB-8832-7A48-98CA-0E90F9C475A9}" srcOrd="1" destOrd="0" parTransId="{FE94D87E-CFCB-454D-96E3-26134DCAB6B0}" sibTransId="{9A44B8B7-6904-4E4C-97C5-C66C21DB96A2}"/>
    <dgm:cxn modelId="{1D01CF15-E580-D24D-A41A-AB50DD2A8492}" srcId="{9ACF7EB8-2A50-264A-9CBF-1212B377DDDB}" destId="{1A9F130E-A5C0-D947-B86B-EA6D2C0F7775}" srcOrd="4" destOrd="0" parTransId="{E45DC95E-609F-C04D-A1A7-3FCB2BDA3769}" sibTransId="{8E2D2D42-79E9-CC40-84D9-7E09FEA89464}"/>
    <dgm:cxn modelId="{6195F515-F884-F34C-A30C-04FEDB46AF54}" type="presOf" srcId="{4B7F7EF6-3B7D-604B-8103-9C9792C31F5A}" destId="{D9717572-8232-364D-A3D3-2FE8DB1163F3}" srcOrd="1" destOrd="0" presId="urn:microsoft.com/office/officeart/2005/8/layout/list1"/>
    <dgm:cxn modelId="{02F28664-A965-9340-B516-ADB2CA3560CA}" type="presOf" srcId="{9ACF7EB8-2A50-264A-9CBF-1212B377DDDB}" destId="{5506A0D9-7C58-2F46-980E-681524A33841}" srcOrd="0" destOrd="0" presId="urn:microsoft.com/office/officeart/2005/8/layout/list1"/>
    <dgm:cxn modelId="{508C4868-9560-F243-BCDF-B8FB6695AE53}" type="presOf" srcId="{07B82289-A125-704B-84D0-17D7C699CA4D}" destId="{6A54AFC7-5DBD-0E4D-8AC6-7CB0BF2EDA89}" srcOrd="0" destOrd="0" presId="urn:microsoft.com/office/officeart/2005/8/layout/list1"/>
    <dgm:cxn modelId="{FA60556A-66DD-3343-AFB0-E27DD0743B61}" srcId="{9ACF7EB8-2A50-264A-9CBF-1212B377DDDB}" destId="{4B7F7EF6-3B7D-604B-8103-9C9792C31F5A}" srcOrd="3" destOrd="0" parTransId="{3B402E5B-7A7A-4F43-AAF9-A7F5DD55BD3D}" sibTransId="{1823D470-8DC1-BA43-91EA-E7AC1C1DB574}"/>
    <dgm:cxn modelId="{D6234850-69F9-824D-9230-1A51477E570B}" srcId="{9ACF7EB8-2A50-264A-9CBF-1212B377DDDB}" destId="{07B82289-A125-704B-84D0-17D7C699CA4D}" srcOrd="6" destOrd="0" parTransId="{B292350F-F8C7-1042-B98C-E0EC26BAEFD0}" sibTransId="{D28CAC16-17FD-F34C-8F16-6B2B23F7F8CF}"/>
    <dgm:cxn modelId="{5E53B870-B395-3F41-AD7F-F0F45AF01A2A}" type="presOf" srcId="{DFC21755-D429-4347-9F78-C3BBEBD11441}" destId="{585EC863-71E8-C449-B563-8220D5D93980}" srcOrd="1" destOrd="0" presId="urn:microsoft.com/office/officeart/2005/8/layout/list1"/>
    <dgm:cxn modelId="{902EE658-4F4B-694E-97AC-C96C65374FE5}" srcId="{9ACF7EB8-2A50-264A-9CBF-1212B377DDDB}" destId="{BECFBFFB-7F6B-6D4C-9702-CF3EBCC09DD4}" srcOrd="2" destOrd="0" parTransId="{6C778CA2-A9C5-3C4E-951F-99A813ECA85F}" sibTransId="{7F33E717-19A1-7249-8421-3B84F2DC9B7F}"/>
    <dgm:cxn modelId="{5726B48D-4644-F14F-9735-07BCBBE98D99}" type="presOf" srcId="{C2761B19-A015-F248-BC1A-04BB63FF144B}" destId="{162FCBA9-A53A-8842-945F-6BAD81D10CE9}" srcOrd="0" destOrd="0" presId="urn:microsoft.com/office/officeart/2005/8/layout/list1"/>
    <dgm:cxn modelId="{0305E994-8D39-804F-BB94-7B7059EFCBD9}" type="presOf" srcId="{1A9F130E-A5C0-D947-B86B-EA6D2C0F7775}" destId="{08577892-D30D-F341-8B75-EE27510CE54D}" srcOrd="1" destOrd="0" presId="urn:microsoft.com/office/officeart/2005/8/layout/list1"/>
    <dgm:cxn modelId="{70A4C896-756F-604E-A05F-D6CD2EA74F37}" type="presOf" srcId="{BECFBFFB-7F6B-6D4C-9702-CF3EBCC09DD4}" destId="{CBC976FA-BE4B-0149-B4E8-EAE4CBE92841}" srcOrd="1" destOrd="0" presId="urn:microsoft.com/office/officeart/2005/8/layout/list1"/>
    <dgm:cxn modelId="{D2B24DA2-7DA8-F44B-8815-36E644FC7A6B}" type="presOf" srcId="{C2761B19-A015-F248-BC1A-04BB63FF144B}" destId="{1F658F87-B74F-D14E-A5D2-B8456BB18068}" srcOrd="1" destOrd="0" presId="urn:microsoft.com/office/officeart/2005/8/layout/list1"/>
    <dgm:cxn modelId="{45E915AB-5080-C147-BF4C-3CB3908887F8}" type="presOf" srcId="{A65781AB-8832-7A48-98CA-0E90F9C475A9}" destId="{20FEA3F6-E102-E748-8CFF-4640321C0166}" srcOrd="0" destOrd="0" presId="urn:microsoft.com/office/officeart/2005/8/layout/list1"/>
    <dgm:cxn modelId="{981CB6B7-10B9-814E-8AE2-488B245B9B2C}" type="presOf" srcId="{07B82289-A125-704B-84D0-17D7C699CA4D}" destId="{B772A2AF-5CF1-0F4F-82DB-05EADC548E8E}" srcOrd="1" destOrd="0" presId="urn:microsoft.com/office/officeart/2005/8/layout/list1"/>
    <dgm:cxn modelId="{6DC124B8-B746-AF4E-8061-CFF174FFCE30}" srcId="{9ACF7EB8-2A50-264A-9CBF-1212B377DDDB}" destId="{C2761B19-A015-F248-BC1A-04BB63FF144B}" srcOrd="0" destOrd="0" parTransId="{7B3F71AA-4D9B-4545-8337-2EB59B909138}" sibTransId="{0D93FB0F-DC77-7244-B0A9-9B6F0520B8CB}"/>
    <dgm:cxn modelId="{4BD86FC4-1282-AE42-AC32-CE8953B876AE}" type="presOf" srcId="{1A9F130E-A5C0-D947-B86B-EA6D2C0F7775}" destId="{0BFA462B-B10C-114D-B8B5-93EE454E7122}" srcOrd="0" destOrd="0" presId="urn:microsoft.com/office/officeart/2005/8/layout/list1"/>
    <dgm:cxn modelId="{41B468CC-95F8-1544-A43F-930AF8C432DA}" type="presOf" srcId="{BECFBFFB-7F6B-6D4C-9702-CF3EBCC09DD4}" destId="{2D0782FF-B1AC-7742-A924-78DFC2E4C918}" srcOrd="0" destOrd="0" presId="urn:microsoft.com/office/officeart/2005/8/layout/list1"/>
    <dgm:cxn modelId="{2CC3B2D0-E541-C941-8120-842F740D79E1}" type="presOf" srcId="{4B7F7EF6-3B7D-604B-8103-9C9792C31F5A}" destId="{5601630F-4B4A-5841-9104-82F65636A114}" srcOrd="0" destOrd="0" presId="urn:microsoft.com/office/officeart/2005/8/layout/list1"/>
    <dgm:cxn modelId="{E3DD42D4-846E-3A46-890F-4FCF9A917920}" srcId="{9ACF7EB8-2A50-264A-9CBF-1212B377DDDB}" destId="{DFC21755-D429-4347-9F78-C3BBEBD11441}" srcOrd="5" destOrd="0" parTransId="{84651E31-CA82-2440-BC79-3E4DA596144A}" sibTransId="{CC66F3DE-DC33-644F-A129-47AF235DB7E7}"/>
    <dgm:cxn modelId="{0EA4CBF5-B50C-B04B-8A0E-0C315827360A}" type="presOf" srcId="{DFC21755-D429-4347-9F78-C3BBEBD11441}" destId="{2F3CD787-C5C0-BB4A-B062-B7C0647472BC}" srcOrd="0" destOrd="0" presId="urn:microsoft.com/office/officeart/2005/8/layout/list1"/>
    <dgm:cxn modelId="{2439C548-7010-A74D-9CE9-2DA78BE43408}" type="presParOf" srcId="{5506A0D9-7C58-2F46-980E-681524A33841}" destId="{E508B4F6-BDB1-074C-A908-2E87BB7120E1}" srcOrd="0" destOrd="0" presId="urn:microsoft.com/office/officeart/2005/8/layout/list1"/>
    <dgm:cxn modelId="{A9FC6A01-9CDC-CF46-A66C-A1536EB2C9C3}" type="presParOf" srcId="{E508B4F6-BDB1-074C-A908-2E87BB7120E1}" destId="{162FCBA9-A53A-8842-945F-6BAD81D10CE9}" srcOrd="0" destOrd="0" presId="urn:microsoft.com/office/officeart/2005/8/layout/list1"/>
    <dgm:cxn modelId="{03AD3E98-5725-0C47-AB87-982257E36556}" type="presParOf" srcId="{E508B4F6-BDB1-074C-A908-2E87BB7120E1}" destId="{1F658F87-B74F-D14E-A5D2-B8456BB18068}" srcOrd="1" destOrd="0" presId="urn:microsoft.com/office/officeart/2005/8/layout/list1"/>
    <dgm:cxn modelId="{D2388C7B-C715-D44E-B78C-D33376A80CAF}" type="presParOf" srcId="{5506A0D9-7C58-2F46-980E-681524A33841}" destId="{8AA29E52-59F3-9E4E-BCA4-64A3DC0483AA}" srcOrd="1" destOrd="0" presId="urn:microsoft.com/office/officeart/2005/8/layout/list1"/>
    <dgm:cxn modelId="{9C5C018D-E428-9749-A4F1-D0A15970C9F5}" type="presParOf" srcId="{5506A0D9-7C58-2F46-980E-681524A33841}" destId="{AF9FC222-C22F-BE42-B785-2B9D816A7750}" srcOrd="2" destOrd="0" presId="urn:microsoft.com/office/officeart/2005/8/layout/list1"/>
    <dgm:cxn modelId="{F8CCF3CF-2BEB-CE40-B1D8-0391638861DB}" type="presParOf" srcId="{5506A0D9-7C58-2F46-980E-681524A33841}" destId="{4085E658-7337-7743-B7AE-2B24FCD68711}" srcOrd="3" destOrd="0" presId="urn:microsoft.com/office/officeart/2005/8/layout/list1"/>
    <dgm:cxn modelId="{780B7148-A1D3-344F-A175-8D569676E928}" type="presParOf" srcId="{5506A0D9-7C58-2F46-980E-681524A33841}" destId="{74306CE3-E4C2-2B4E-AC1A-C82965021F88}" srcOrd="4" destOrd="0" presId="urn:microsoft.com/office/officeart/2005/8/layout/list1"/>
    <dgm:cxn modelId="{82DCFBCF-D5A9-F64C-89C5-B368068FAFD2}" type="presParOf" srcId="{74306CE3-E4C2-2B4E-AC1A-C82965021F88}" destId="{20FEA3F6-E102-E748-8CFF-4640321C0166}" srcOrd="0" destOrd="0" presId="urn:microsoft.com/office/officeart/2005/8/layout/list1"/>
    <dgm:cxn modelId="{0DA5BD6D-B2FD-9346-AD7E-4431B943E578}" type="presParOf" srcId="{74306CE3-E4C2-2B4E-AC1A-C82965021F88}" destId="{20F9EE38-7A5C-B942-87E8-D37B0048156D}" srcOrd="1" destOrd="0" presId="urn:microsoft.com/office/officeart/2005/8/layout/list1"/>
    <dgm:cxn modelId="{DBDFD8DC-A1F1-7E40-816D-FCBA46AB9B81}" type="presParOf" srcId="{5506A0D9-7C58-2F46-980E-681524A33841}" destId="{7418F56E-C6DD-2E4F-8BB2-454F98F9C5CC}" srcOrd="5" destOrd="0" presId="urn:microsoft.com/office/officeart/2005/8/layout/list1"/>
    <dgm:cxn modelId="{75727DB8-FD02-FA43-AE69-99F4479C2AD7}" type="presParOf" srcId="{5506A0D9-7C58-2F46-980E-681524A33841}" destId="{A0B478E8-76B9-004A-BAF1-E59F2915D703}" srcOrd="6" destOrd="0" presId="urn:microsoft.com/office/officeart/2005/8/layout/list1"/>
    <dgm:cxn modelId="{FA08C605-6F71-4D4C-BCB6-8BB77C34C028}" type="presParOf" srcId="{5506A0D9-7C58-2F46-980E-681524A33841}" destId="{A9947CEC-8935-2942-B40C-4C49C904F05E}" srcOrd="7" destOrd="0" presId="urn:microsoft.com/office/officeart/2005/8/layout/list1"/>
    <dgm:cxn modelId="{27A355AD-7155-B442-8E3B-355687FF8EA4}" type="presParOf" srcId="{5506A0D9-7C58-2F46-980E-681524A33841}" destId="{D7363FBB-1101-044E-B1A3-DFEEC29B1C09}" srcOrd="8" destOrd="0" presId="urn:microsoft.com/office/officeart/2005/8/layout/list1"/>
    <dgm:cxn modelId="{B538A1A4-30C0-FB43-B91C-19C0DC7F07EE}" type="presParOf" srcId="{D7363FBB-1101-044E-B1A3-DFEEC29B1C09}" destId="{2D0782FF-B1AC-7742-A924-78DFC2E4C918}" srcOrd="0" destOrd="0" presId="urn:microsoft.com/office/officeart/2005/8/layout/list1"/>
    <dgm:cxn modelId="{7D50AEEF-4430-2A4B-8E8E-A929EF019413}" type="presParOf" srcId="{D7363FBB-1101-044E-B1A3-DFEEC29B1C09}" destId="{CBC976FA-BE4B-0149-B4E8-EAE4CBE92841}" srcOrd="1" destOrd="0" presId="urn:microsoft.com/office/officeart/2005/8/layout/list1"/>
    <dgm:cxn modelId="{BAA4E825-89D7-314E-A8A8-BA694EDD67AA}" type="presParOf" srcId="{5506A0D9-7C58-2F46-980E-681524A33841}" destId="{F1A27F4B-8487-7842-9170-6A8C98B825B8}" srcOrd="9" destOrd="0" presId="urn:microsoft.com/office/officeart/2005/8/layout/list1"/>
    <dgm:cxn modelId="{361FD5F1-8D11-274A-A3A7-2EA75B512AE5}" type="presParOf" srcId="{5506A0D9-7C58-2F46-980E-681524A33841}" destId="{A4C6B91A-4B05-6E49-A07F-2B0E7C1B9EDC}" srcOrd="10" destOrd="0" presId="urn:microsoft.com/office/officeart/2005/8/layout/list1"/>
    <dgm:cxn modelId="{A20B6646-82E7-A642-973F-40E90CAE7EB1}" type="presParOf" srcId="{5506A0D9-7C58-2F46-980E-681524A33841}" destId="{F3A53B41-367B-E045-B883-9E3301273EF0}" srcOrd="11" destOrd="0" presId="urn:microsoft.com/office/officeart/2005/8/layout/list1"/>
    <dgm:cxn modelId="{923AD06C-ABBF-AA42-8B42-3D2D5163DCBC}" type="presParOf" srcId="{5506A0D9-7C58-2F46-980E-681524A33841}" destId="{06144A00-A64E-8646-8530-CADB9E5FB3CD}" srcOrd="12" destOrd="0" presId="urn:microsoft.com/office/officeart/2005/8/layout/list1"/>
    <dgm:cxn modelId="{2CF6AEF0-BE34-924B-8C1D-A135A4657A8D}" type="presParOf" srcId="{06144A00-A64E-8646-8530-CADB9E5FB3CD}" destId="{5601630F-4B4A-5841-9104-82F65636A114}" srcOrd="0" destOrd="0" presId="urn:microsoft.com/office/officeart/2005/8/layout/list1"/>
    <dgm:cxn modelId="{D6725B70-B02E-0A48-A7A8-7848DB31C55F}" type="presParOf" srcId="{06144A00-A64E-8646-8530-CADB9E5FB3CD}" destId="{D9717572-8232-364D-A3D3-2FE8DB1163F3}" srcOrd="1" destOrd="0" presId="urn:microsoft.com/office/officeart/2005/8/layout/list1"/>
    <dgm:cxn modelId="{EC9D0005-135A-AA4A-88C4-3B0C8CAB3988}" type="presParOf" srcId="{5506A0D9-7C58-2F46-980E-681524A33841}" destId="{6EE62BBB-7097-2E4A-A18A-E82CAA5DAD50}" srcOrd="13" destOrd="0" presId="urn:microsoft.com/office/officeart/2005/8/layout/list1"/>
    <dgm:cxn modelId="{B3F2A89F-AF94-A346-A2BC-0B63BF808F86}" type="presParOf" srcId="{5506A0D9-7C58-2F46-980E-681524A33841}" destId="{2173A04D-760F-2D4A-897F-9DA2455657E4}" srcOrd="14" destOrd="0" presId="urn:microsoft.com/office/officeart/2005/8/layout/list1"/>
    <dgm:cxn modelId="{ED36C529-53BB-384E-9D8B-F45484923957}" type="presParOf" srcId="{5506A0D9-7C58-2F46-980E-681524A33841}" destId="{F37B1898-54E2-134F-AAC4-DB9906BE4A4F}" srcOrd="15" destOrd="0" presId="urn:microsoft.com/office/officeart/2005/8/layout/list1"/>
    <dgm:cxn modelId="{B4B01322-139E-B944-B2A5-6C8F014A29A2}" type="presParOf" srcId="{5506A0D9-7C58-2F46-980E-681524A33841}" destId="{4B5882CE-6F65-DC4C-AF70-D21E36AF074C}" srcOrd="16" destOrd="0" presId="urn:microsoft.com/office/officeart/2005/8/layout/list1"/>
    <dgm:cxn modelId="{F40EE596-1797-9A44-9C99-1C52D4565AD7}" type="presParOf" srcId="{4B5882CE-6F65-DC4C-AF70-D21E36AF074C}" destId="{0BFA462B-B10C-114D-B8B5-93EE454E7122}" srcOrd="0" destOrd="0" presId="urn:microsoft.com/office/officeart/2005/8/layout/list1"/>
    <dgm:cxn modelId="{EC0A9711-B794-3B4C-8435-EE8C6773A845}" type="presParOf" srcId="{4B5882CE-6F65-DC4C-AF70-D21E36AF074C}" destId="{08577892-D30D-F341-8B75-EE27510CE54D}" srcOrd="1" destOrd="0" presId="urn:microsoft.com/office/officeart/2005/8/layout/list1"/>
    <dgm:cxn modelId="{37052D8C-122D-C24E-B515-8A2532BF3832}" type="presParOf" srcId="{5506A0D9-7C58-2F46-980E-681524A33841}" destId="{2498A81F-50DD-384B-B92C-45CF438CE84D}" srcOrd="17" destOrd="0" presId="urn:microsoft.com/office/officeart/2005/8/layout/list1"/>
    <dgm:cxn modelId="{291B3D69-61E9-6042-A72F-799A2A63C06A}" type="presParOf" srcId="{5506A0D9-7C58-2F46-980E-681524A33841}" destId="{DEF79D15-17AD-1840-8E27-CEE7E04BD464}" srcOrd="18" destOrd="0" presId="urn:microsoft.com/office/officeart/2005/8/layout/list1"/>
    <dgm:cxn modelId="{004997F0-038C-7445-80DA-8BFBCE8ED91A}" type="presParOf" srcId="{5506A0D9-7C58-2F46-980E-681524A33841}" destId="{5A0F6F76-D66A-B744-94AE-41F749FDCF80}" srcOrd="19" destOrd="0" presId="urn:microsoft.com/office/officeart/2005/8/layout/list1"/>
    <dgm:cxn modelId="{E3C987B1-9F3E-6E44-A9D0-03B035B5A875}" type="presParOf" srcId="{5506A0D9-7C58-2F46-980E-681524A33841}" destId="{412A0F36-2A30-2741-A4F1-F23A119ACCB0}" srcOrd="20" destOrd="0" presId="urn:microsoft.com/office/officeart/2005/8/layout/list1"/>
    <dgm:cxn modelId="{9200B1F8-4D8D-BC43-8237-87F91D5AFADE}" type="presParOf" srcId="{412A0F36-2A30-2741-A4F1-F23A119ACCB0}" destId="{2F3CD787-C5C0-BB4A-B062-B7C0647472BC}" srcOrd="0" destOrd="0" presId="urn:microsoft.com/office/officeart/2005/8/layout/list1"/>
    <dgm:cxn modelId="{BAF55C54-634B-8B42-8E36-94A2A40CA867}" type="presParOf" srcId="{412A0F36-2A30-2741-A4F1-F23A119ACCB0}" destId="{585EC863-71E8-C449-B563-8220D5D93980}" srcOrd="1" destOrd="0" presId="urn:microsoft.com/office/officeart/2005/8/layout/list1"/>
    <dgm:cxn modelId="{54182E23-24C1-DB4F-A1D1-47A9F9C225FD}" type="presParOf" srcId="{5506A0D9-7C58-2F46-980E-681524A33841}" destId="{DD567998-2D8F-624E-BBF2-3FDBE51B82E9}" srcOrd="21" destOrd="0" presId="urn:microsoft.com/office/officeart/2005/8/layout/list1"/>
    <dgm:cxn modelId="{1AD3AAF7-7C27-E544-A5AB-35E94A7BDDC9}" type="presParOf" srcId="{5506A0D9-7C58-2F46-980E-681524A33841}" destId="{E0B1C5E5-0F9F-2044-B80E-9193DCB1F7E6}" srcOrd="22" destOrd="0" presId="urn:microsoft.com/office/officeart/2005/8/layout/list1"/>
    <dgm:cxn modelId="{E0CDDF31-CC81-3F47-8CFC-3CA6A982C67F}" type="presParOf" srcId="{5506A0D9-7C58-2F46-980E-681524A33841}" destId="{939794E5-CD4A-8C4C-ABA2-DB471ABD6592}" srcOrd="23" destOrd="0" presId="urn:microsoft.com/office/officeart/2005/8/layout/list1"/>
    <dgm:cxn modelId="{3ED5CA29-0A97-5C4E-A678-8FCE6252DFDF}" type="presParOf" srcId="{5506A0D9-7C58-2F46-980E-681524A33841}" destId="{698AC2DE-6BB0-DC4D-9A12-00E4EBD33CEE}" srcOrd="24" destOrd="0" presId="urn:microsoft.com/office/officeart/2005/8/layout/list1"/>
    <dgm:cxn modelId="{1B3F768C-4EF5-7648-9A9D-118DA05A40F1}" type="presParOf" srcId="{698AC2DE-6BB0-DC4D-9A12-00E4EBD33CEE}" destId="{6A54AFC7-5DBD-0E4D-8AC6-7CB0BF2EDA89}" srcOrd="0" destOrd="0" presId="urn:microsoft.com/office/officeart/2005/8/layout/list1"/>
    <dgm:cxn modelId="{E3C9AC5C-D64D-EF42-96DA-C842F1474210}" type="presParOf" srcId="{698AC2DE-6BB0-DC4D-9A12-00E4EBD33CEE}" destId="{B772A2AF-5CF1-0F4F-82DB-05EADC548E8E}" srcOrd="1" destOrd="0" presId="urn:microsoft.com/office/officeart/2005/8/layout/list1"/>
    <dgm:cxn modelId="{6F76A6F7-23D0-B44D-B616-E6ECC47F1020}" type="presParOf" srcId="{5506A0D9-7C58-2F46-980E-681524A33841}" destId="{C516E095-5A08-B44D-8904-301EBFC5CFCF}" srcOrd="25" destOrd="0" presId="urn:microsoft.com/office/officeart/2005/8/layout/list1"/>
    <dgm:cxn modelId="{0C02295C-5314-1D44-BA6D-582CF5E89654}" type="presParOf" srcId="{5506A0D9-7C58-2F46-980E-681524A33841}" destId="{2F2F8B59-B9D4-EF47-B07C-2BBBE1502AB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7426F1-C76A-5E48-B0BB-617F82D99CF6}"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440A76EE-6630-3E4B-8B7B-6DAE79CD8B35}">
      <dgm:prSet phldrT="[Text]"/>
      <dgm:spPr/>
      <dgm:t>
        <a:bodyPr/>
        <a:lstStyle/>
        <a:p>
          <a:r>
            <a:rPr lang="en-US" dirty="0">
              <a:latin typeface="Avenir Book"/>
              <a:cs typeface="Avenir Book"/>
            </a:rPr>
            <a:t>General Liability </a:t>
          </a:r>
        </a:p>
      </dgm:t>
    </dgm:pt>
    <dgm:pt modelId="{37F57922-DD13-C44B-804B-5DEB6723BE81}" type="parTrans" cxnId="{4E1B5189-82B5-3E4A-A0A8-D8FFC8909AE7}">
      <dgm:prSet/>
      <dgm:spPr/>
      <dgm:t>
        <a:bodyPr/>
        <a:lstStyle/>
        <a:p>
          <a:endParaRPr lang="en-US"/>
        </a:p>
      </dgm:t>
    </dgm:pt>
    <dgm:pt modelId="{51929F24-3DA9-B549-B6C6-1EC72D59ED89}" type="sibTrans" cxnId="{4E1B5189-82B5-3E4A-A0A8-D8FFC8909AE7}">
      <dgm:prSet/>
      <dgm:spPr/>
      <dgm:t>
        <a:bodyPr/>
        <a:lstStyle/>
        <a:p>
          <a:endParaRPr lang="en-US"/>
        </a:p>
      </dgm:t>
    </dgm:pt>
    <dgm:pt modelId="{F4C24C8D-D5D2-E94D-A9A1-6E8F7A2F0AFC}">
      <dgm:prSet phldrT="[Text]"/>
      <dgm:spPr/>
      <dgm:t>
        <a:bodyPr/>
        <a:lstStyle/>
        <a:p>
          <a:r>
            <a:rPr lang="en-US" dirty="0">
              <a:latin typeface="Avenir Book"/>
              <a:cs typeface="Avenir Book"/>
            </a:rPr>
            <a:t>Bodily injury per person</a:t>
          </a:r>
        </a:p>
      </dgm:t>
    </dgm:pt>
    <dgm:pt modelId="{3A4BDBFB-D7C1-AD4C-ADBF-238DE504B709}" type="parTrans" cxnId="{6856A87E-BD9E-774F-AF2A-4BE2918711EE}">
      <dgm:prSet/>
      <dgm:spPr/>
      <dgm:t>
        <a:bodyPr/>
        <a:lstStyle/>
        <a:p>
          <a:endParaRPr lang="en-US"/>
        </a:p>
      </dgm:t>
    </dgm:pt>
    <dgm:pt modelId="{71D59587-9622-D84E-B9F3-2C569607E68E}" type="sibTrans" cxnId="{6856A87E-BD9E-774F-AF2A-4BE2918711EE}">
      <dgm:prSet/>
      <dgm:spPr/>
      <dgm:t>
        <a:bodyPr/>
        <a:lstStyle/>
        <a:p>
          <a:endParaRPr lang="en-US"/>
        </a:p>
      </dgm:t>
    </dgm:pt>
    <dgm:pt modelId="{30A088D5-1EC0-2C49-AA7E-4CE42B1AEE50}">
      <dgm:prSet phldrT="[Text]"/>
      <dgm:spPr/>
      <dgm:t>
        <a:bodyPr/>
        <a:lstStyle/>
        <a:p>
          <a:r>
            <a:rPr lang="en-US" dirty="0">
              <a:latin typeface="Avenir Book"/>
              <a:cs typeface="Avenir Book"/>
            </a:rPr>
            <a:t>Bodily injury per accident</a:t>
          </a:r>
        </a:p>
      </dgm:t>
    </dgm:pt>
    <dgm:pt modelId="{B7FC47E8-C35A-3B41-8EA7-B13EC72AFEC2}" type="parTrans" cxnId="{33FD4A95-18E6-404C-A907-E36241A73F80}">
      <dgm:prSet/>
      <dgm:spPr/>
      <dgm:t>
        <a:bodyPr/>
        <a:lstStyle/>
        <a:p>
          <a:endParaRPr lang="en-US"/>
        </a:p>
      </dgm:t>
    </dgm:pt>
    <dgm:pt modelId="{46C94CA3-59A9-DF4A-9436-EB8395D8ACF1}" type="sibTrans" cxnId="{33FD4A95-18E6-404C-A907-E36241A73F80}">
      <dgm:prSet/>
      <dgm:spPr/>
      <dgm:t>
        <a:bodyPr/>
        <a:lstStyle/>
        <a:p>
          <a:endParaRPr lang="en-US"/>
        </a:p>
      </dgm:t>
    </dgm:pt>
    <dgm:pt modelId="{40B8C998-848B-6D43-A83D-1CF60DC10A94}">
      <dgm:prSet phldrT="[Text]"/>
      <dgm:spPr/>
      <dgm:t>
        <a:bodyPr/>
        <a:lstStyle/>
        <a:p>
          <a:r>
            <a:rPr lang="en-US" dirty="0">
              <a:latin typeface="Avenir Book"/>
              <a:cs typeface="Avenir Book"/>
            </a:rPr>
            <a:t>Property damage</a:t>
          </a:r>
        </a:p>
      </dgm:t>
    </dgm:pt>
    <dgm:pt modelId="{21635EFD-7C6C-0A4E-B521-5088E6DD0C41}" type="parTrans" cxnId="{D113C657-D46F-2B4D-A8B3-9E5275238290}">
      <dgm:prSet/>
      <dgm:spPr/>
      <dgm:t>
        <a:bodyPr/>
        <a:lstStyle/>
        <a:p>
          <a:endParaRPr lang="en-US"/>
        </a:p>
      </dgm:t>
    </dgm:pt>
    <dgm:pt modelId="{2EF3D379-56FF-074C-AFE1-876C2610BB99}" type="sibTrans" cxnId="{D113C657-D46F-2B4D-A8B3-9E5275238290}">
      <dgm:prSet/>
      <dgm:spPr/>
      <dgm:t>
        <a:bodyPr/>
        <a:lstStyle/>
        <a:p>
          <a:endParaRPr lang="en-US"/>
        </a:p>
      </dgm:t>
    </dgm:pt>
    <dgm:pt modelId="{ADB2BBF3-ECE2-4643-A3BD-A5BA3AA6A99E}" type="pres">
      <dgm:prSet presAssocID="{7E7426F1-C76A-5E48-B0BB-617F82D99CF6}" presName="hierChild1" presStyleCnt="0">
        <dgm:presLayoutVars>
          <dgm:orgChart val="1"/>
          <dgm:chPref val="1"/>
          <dgm:dir/>
          <dgm:animOne val="branch"/>
          <dgm:animLvl val="lvl"/>
          <dgm:resizeHandles/>
        </dgm:presLayoutVars>
      </dgm:prSet>
      <dgm:spPr/>
    </dgm:pt>
    <dgm:pt modelId="{4E36F445-FF52-AE4C-8AF0-707EA35D2199}" type="pres">
      <dgm:prSet presAssocID="{440A76EE-6630-3E4B-8B7B-6DAE79CD8B35}" presName="hierRoot1" presStyleCnt="0">
        <dgm:presLayoutVars>
          <dgm:hierBranch val="init"/>
        </dgm:presLayoutVars>
      </dgm:prSet>
      <dgm:spPr/>
    </dgm:pt>
    <dgm:pt modelId="{0FBBC016-1DD8-CB4B-88BD-4F09ABEFF798}" type="pres">
      <dgm:prSet presAssocID="{440A76EE-6630-3E4B-8B7B-6DAE79CD8B35}" presName="rootComposite1" presStyleCnt="0"/>
      <dgm:spPr/>
    </dgm:pt>
    <dgm:pt modelId="{4F9D00BE-47CF-2D4E-95DA-2B5B7FB31CA2}" type="pres">
      <dgm:prSet presAssocID="{440A76EE-6630-3E4B-8B7B-6DAE79CD8B35}" presName="rootText1" presStyleLbl="node0" presStyleIdx="0" presStyleCnt="1">
        <dgm:presLayoutVars>
          <dgm:chPref val="3"/>
        </dgm:presLayoutVars>
      </dgm:prSet>
      <dgm:spPr/>
    </dgm:pt>
    <dgm:pt modelId="{16501B71-D119-384D-80FC-A40CABE324F3}" type="pres">
      <dgm:prSet presAssocID="{440A76EE-6630-3E4B-8B7B-6DAE79CD8B35}" presName="rootConnector1" presStyleLbl="node1" presStyleIdx="0" presStyleCnt="0"/>
      <dgm:spPr/>
    </dgm:pt>
    <dgm:pt modelId="{D7253944-F740-E544-B2D4-591080B2776B}" type="pres">
      <dgm:prSet presAssocID="{440A76EE-6630-3E4B-8B7B-6DAE79CD8B35}" presName="hierChild2" presStyleCnt="0"/>
      <dgm:spPr/>
    </dgm:pt>
    <dgm:pt modelId="{62185ABB-0B9E-604B-8203-DC541222BF70}" type="pres">
      <dgm:prSet presAssocID="{3A4BDBFB-D7C1-AD4C-ADBF-238DE504B709}" presName="Name64" presStyleLbl="parChTrans1D2" presStyleIdx="0" presStyleCnt="3"/>
      <dgm:spPr/>
    </dgm:pt>
    <dgm:pt modelId="{1A1B6932-F816-6848-9550-6D52CD55B76B}" type="pres">
      <dgm:prSet presAssocID="{F4C24C8D-D5D2-E94D-A9A1-6E8F7A2F0AFC}" presName="hierRoot2" presStyleCnt="0">
        <dgm:presLayoutVars>
          <dgm:hierBranch val="init"/>
        </dgm:presLayoutVars>
      </dgm:prSet>
      <dgm:spPr/>
    </dgm:pt>
    <dgm:pt modelId="{2F67EAD3-6BA6-D542-B5C5-BCFA8ADC37AC}" type="pres">
      <dgm:prSet presAssocID="{F4C24C8D-D5D2-E94D-A9A1-6E8F7A2F0AFC}" presName="rootComposite" presStyleCnt="0"/>
      <dgm:spPr/>
    </dgm:pt>
    <dgm:pt modelId="{55C5FC46-04BA-AE41-B49A-B7FA0EB30CC3}" type="pres">
      <dgm:prSet presAssocID="{F4C24C8D-D5D2-E94D-A9A1-6E8F7A2F0AFC}" presName="rootText" presStyleLbl="node2" presStyleIdx="0" presStyleCnt="3">
        <dgm:presLayoutVars>
          <dgm:chPref val="3"/>
        </dgm:presLayoutVars>
      </dgm:prSet>
      <dgm:spPr/>
    </dgm:pt>
    <dgm:pt modelId="{047DF46E-6DDD-814D-A11F-22620FE211F0}" type="pres">
      <dgm:prSet presAssocID="{F4C24C8D-D5D2-E94D-A9A1-6E8F7A2F0AFC}" presName="rootConnector" presStyleLbl="node2" presStyleIdx="0" presStyleCnt="3"/>
      <dgm:spPr/>
    </dgm:pt>
    <dgm:pt modelId="{201EEC37-4B35-1C43-816A-553FF9291209}" type="pres">
      <dgm:prSet presAssocID="{F4C24C8D-D5D2-E94D-A9A1-6E8F7A2F0AFC}" presName="hierChild4" presStyleCnt="0"/>
      <dgm:spPr/>
    </dgm:pt>
    <dgm:pt modelId="{9AB4E517-003B-784A-9381-F8CF16A540B1}" type="pres">
      <dgm:prSet presAssocID="{F4C24C8D-D5D2-E94D-A9A1-6E8F7A2F0AFC}" presName="hierChild5" presStyleCnt="0"/>
      <dgm:spPr/>
    </dgm:pt>
    <dgm:pt modelId="{1EB68EDC-42E0-5749-AF60-8F2D7DA85B5A}" type="pres">
      <dgm:prSet presAssocID="{B7FC47E8-C35A-3B41-8EA7-B13EC72AFEC2}" presName="Name64" presStyleLbl="parChTrans1D2" presStyleIdx="1" presStyleCnt="3"/>
      <dgm:spPr/>
    </dgm:pt>
    <dgm:pt modelId="{16185301-38D3-274E-A853-C3957ABAB4B6}" type="pres">
      <dgm:prSet presAssocID="{30A088D5-1EC0-2C49-AA7E-4CE42B1AEE50}" presName="hierRoot2" presStyleCnt="0">
        <dgm:presLayoutVars>
          <dgm:hierBranch val="init"/>
        </dgm:presLayoutVars>
      </dgm:prSet>
      <dgm:spPr/>
    </dgm:pt>
    <dgm:pt modelId="{9F71EE16-61D3-0A41-9048-5AD9E32F4C71}" type="pres">
      <dgm:prSet presAssocID="{30A088D5-1EC0-2C49-AA7E-4CE42B1AEE50}" presName="rootComposite" presStyleCnt="0"/>
      <dgm:spPr/>
    </dgm:pt>
    <dgm:pt modelId="{692F0EDE-E927-6F45-8B4E-5E911424ED35}" type="pres">
      <dgm:prSet presAssocID="{30A088D5-1EC0-2C49-AA7E-4CE42B1AEE50}" presName="rootText" presStyleLbl="node2" presStyleIdx="1" presStyleCnt="3">
        <dgm:presLayoutVars>
          <dgm:chPref val="3"/>
        </dgm:presLayoutVars>
      </dgm:prSet>
      <dgm:spPr/>
    </dgm:pt>
    <dgm:pt modelId="{7A03977F-A502-9444-91F5-D2071DCC93F3}" type="pres">
      <dgm:prSet presAssocID="{30A088D5-1EC0-2C49-AA7E-4CE42B1AEE50}" presName="rootConnector" presStyleLbl="node2" presStyleIdx="1" presStyleCnt="3"/>
      <dgm:spPr/>
    </dgm:pt>
    <dgm:pt modelId="{4785FE0C-2C78-1343-828A-0825BA010B54}" type="pres">
      <dgm:prSet presAssocID="{30A088D5-1EC0-2C49-AA7E-4CE42B1AEE50}" presName="hierChild4" presStyleCnt="0"/>
      <dgm:spPr/>
    </dgm:pt>
    <dgm:pt modelId="{50E5E0EB-B866-5440-90F2-CBA75459F8BE}" type="pres">
      <dgm:prSet presAssocID="{30A088D5-1EC0-2C49-AA7E-4CE42B1AEE50}" presName="hierChild5" presStyleCnt="0"/>
      <dgm:spPr/>
    </dgm:pt>
    <dgm:pt modelId="{EA214253-ADD0-4C49-9331-760A6C185403}" type="pres">
      <dgm:prSet presAssocID="{21635EFD-7C6C-0A4E-B521-5088E6DD0C41}" presName="Name64" presStyleLbl="parChTrans1D2" presStyleIdx="2" presStyleCnt="3"/>
      <dgm:spPr/>
    </dgm:pt>
    <dgm:pt modelId="{A0BA9B4F-AB8F-1745-AC83-B15C1428AFD6}" type="pres">
      <dgm:prSet presAssocID="{40B8C998-848B-6D43-A83D-1CF60DC10A94}" presName="hierRoot2" presStyleCnt="0">
        <dgm:presLayoutVars>
          <dgm:hierBranch val="init"/>
        </dgm:presLayoutVars>
      </dgm:prSet>
      <dgm:spPr/>
    </dgm:pt>
    <dgm:pt modelId="{9A8DD69B-CCCA-DA4E-BD01-886A16D097C3}" type="pres">
      <dgm:prSet presAssocID="{40B8C998-848B-6D43-A83D-1CF60DC10A94}" presName="rootComposite" presStyleCnt="0"/>
      <dgm:spPr/>
    </dgm:pt>
    <dgm:pt modelId="{32051D72-588C-1449-AC26-6F365BB64C53}" type="pres">
      <dgm:prSet presAssocID="{40B8C998-848B-6D43-A83D-1CF60DC10A94}" presName="rootText" presStyleLbl="node2" presStyleIdx="2" presStyleCnt="3">
        <dgm:presLayoutVars>
          <dgm:chPref val="3"/>
        </dgm:presLayoutVars>
      </dgm:prSet>
      <dgm:spPr/>
    </dgm:pt>
    <dgm:pt modelId="{4B062C9E-F133-BF4E-AA8C-8787EF71865F}" type="pres">
      <dgm:prSet presAssocID="{40B8C998-848B-6D43-A83D-1CF60DC10A94}" presName="rootConnector" presStyleLbl="node2" presStyleIdx="2" presStyleCnt="3"/>
      <dgm:spPr/>
    </dgm:pt>
    <dgm:pt modelId="{4CE74C12-B8EC-EC49-B0AE-EDE7A163C228}" type="pres">
      <dgm:prSet presAssocID="{40B8C998-848B-6D43-A83D-1CF60DC10A94}" presName="hierChild4" presStyleCnt="0"/>
      <dgm:spPr/>
    </dgm:pt>
    <dgm:pt modelId="{9244B671-C1C9-954B-8928-F78D77C1051F}" type="pres">
      <dgm:prSet presAssocID="{40B8C998-848B-6D43-A83D-1CF60DC10A94}" presName="hierChild5" presStyleCnt="0"/>
      <dgm:spPr/>
    </dgm:pt>
    <dgm:pt modelId="{1DD4AF5C-D847-B44C-BECD-B8D9AABAEECD}" type="pres">
      <dgm:prSet presAssocID="{440A76EE-6630-3E4B-8B7B-6DAE79CD8B35}" presName="hierChild3" presStyleCnt="0"/>
      <dgm:spPr/>
    </dgm:pt>
  </dgm:ptLst>
  <dgm:cxnLst>
    <dgm:cxn modelId="{22694101-2AB9-AC44-8C38-A24F13AFCE5A}" type="presOf" srcId="{3A4BDBFB-D7C1-AD4C-ADBF-238DE504B709}" destId="{62185ABB-0B9E-604B-8203-DC541222BF70}" srcOrd="0" destOrd="0" presId="urn:microsoft.com/office/officeart/2009/3/layout/HorizontalOrganizationChart"/>
    <dgm:cxn modelId="{87786A08-F253-0548-9B36-CDDD3D62DB37}" type="presOf" srcId="{30A088D5-1EC0-2C49-AA7E-4CE42B1AEE50}" destId="{7A03977F-A502-9444-91F5-D2071DCC93F3}" srcOrd="1" destOrd="0" presId="urn:microsoft.com/office/officeart/2009/3/layout/HorizontalOrganizationChart"/>
    <dgm:cxn modelId="{2D68241A-BE2F-7D4A-A677-1EC195B35C86}" type="presOf" srcId="{440A76EE-6630-3E4B-8B7B-6DAE79CD8B35}" destId="{16501B71-D119-384D-80FC-A40CABE324F3}" srcOrd="1" destOrd="0" presId="urn:microsoft.com/office/officeart/2009/3/layout/HorizontalOrganizationChart"/>
    <dgm:cxn modelId="{554F362E-5054-9640-8E18-D5EC337748CB}" type="presOf" srcId="{440A76EE-6630-3E4B-8B7B-6DAE79CD8B35}" destId="{4F9D00BE-47CF-2D4E-95DA-2B5B7FB31CA2}" srcOrd="0" destOrd="0" presId="urn:microsoft.com/office/officeart/2009/3/layout/HorizontalOrganizationChart"/>
    <dgm:cxn modelId="{2F8E2831-49DD-A143-A391-2063BB7D5D08}" type="presOf" srcId="{40B8C998-848B-6D43-A83D-1CF60DC10A94}" destId="{32051D72-588C-1449-AC26-6F365BB64C53}" srcOrd="0" destOrd="0" presId="urn:microsoft.com/office/officeart/2009/3/layout/HorizontalOrganizationChart"/>
    <dgm:cxn modelId="{F1E45744-845F-0049-8112-D6924FCEAE90}" type="presOf" srcId="{40B8C998-848B-6D43-A83D-1CF60DC10A94}" destId="{4B062C9E-F133-BF4E-AA8C-8787EF71865F}" srcOrd="1" destOrd="0" presId="urn:microsoft.com/office/officeart/2009/3/layout/HorizontalOrganizationChart"/>
    <dgm:cxn modelId="{7489B46B-B22F-9746-AF9B-A385946C25A2}" type="presOf" srcId="{7E7426F1-C76A-5E48-B0BB-617F82D99CF6}" destId="{ADB2BBF3-ECE2-4643-A3BD-A5BA3AA6A99E}" srcOrd="0" destOrd="0" presId="urn:microsoft.com/office/officeart/2009/3/layout/HorizontalOrganizationChart"/>
    <dgm:cxn modelId="{EE6CED56-7499-434C-BB44-09AF71B93C8A}" type="presOf" srcId="{30A088D5-1EC0-2C49-AA7E-4CE42B1AEE50}" destId="{692F0EDE-E927-6F45-8B4E-5E911424ED35}" srcOrd="0" destOrd="0" presId="urn:microsoft.com/office/officeart/2009/3/layout/HorizontalOrganizationChart"/>
    <dgm:cxn modelId="{D113C657-D46F-2B4D-A8B3-9E5275238290}" srcId="{440A76EE-6630-3E4B-8B7B-6DAE79CD8B35}" destId="{40B8C998-848B-6D43-A83D-1CF60DC10A94}" srcOrd="2" destOrd="0" parTransId="{21635EFD-7C6C-0A4E-B521-5088E6DD0C41}" sibTransId="{2EF3D379-56FF-074C-AFE1-876C2610BB99}"/>
    <dgm:cxn modelId="{6856A87E-BD9E-774F-AF2A-4BE2918711EE}" srcId="{440A76EE-6630-3E4B-8B7B-6DAE79CD8B35}" destId="{F4C24C8D-D5D2-E94D-A9A1-6E8F7A2F0AFC}" srcOrd="0" destOrd="0" parTransId="{3A4BDBFB-D7C1-AD4C-ADBF-238DE504B709}" sibTransId="{71D59587-9622-D84E-B9F3-2C569607E68E}"/>
    <dgm:cxn modelId="{4E1B5189-82B5-3E4A-A0A8-D8FFC8909AE7}" srcId="{7E7426F1-C76A-5E48-B0BB-617F82D99CF6}" destId="{440A76EE-6630-3E4B-8B7B-6DAE79CD8B35}" srcOrd="0" destOrd="0" parTransId="{37F57922-DD13-C44B-804B-5DEB6723BE81}" sibTransId="{51929F24-3DA9-B549-B6C6-1EC72D59ED89}"/>
    <dgm:cxn modelId="{695FC294-18DA-DB48-8098-2B766D123BAE}" type="presOf" srcId="{B7FC47E8-C35A-3B41-8EA7-B13EC72AFEC2}" destId="{1EB68EDC-42E0-5749-AF60-8F2D7DA85B5A}" srcOrd="0" destOrd="0" presId="urn:microsoft.com/office/officeart/2009/3/layout/HorizontalOrganizationChart"/>
    <dgm:cxn modelId="{33FD4A95-18E6-404C-A907-E36241A73F80}" srcId="{440A76EE-6630-3E4B-8B7B-6DAE79CD8B35}" destId="{30A088D5-1EC0-2C49-AA7E-4CE42B1AEE50}" srcOrd="1" destOrd="0" parTransId="{B7FC47E8-C35A-3B41-8EA7-B13EC72AFEC2}" sibTransId="{46C94CA3-59A9-DF4A-9436-EB8395D8ACF1}"/>
    <dgm:cxn modelId="{20E7A8B6-3DB1-824C-B9C5-17559DB3CBC1}" type="presOf" srcId="{F4C24C8D-D5D2-E94D-A9A1-6E8F7A2F0AFC}" destId="{55C5FC46-04BA-AE41-B49A-B7FA0EB30CC3}" srcOrd="0" destOrd="0" presId="urn:microsoft.com/office/officeart/2009/3/layout/HorizontalOrganizationChart"/>
    <dgm:cxn modelId="{2113CBC1-691C-BF42-B230-0E403A9D9571}" type="presOf" srcId="{21635EFD-7C6C-0A4E-B521-5088E6DD0C41}" destId="{EA214253-ADD0-4C49-9331-760A6C185403}" srcOrd="0" destOrd="0" presId="urn:microsoft.com/office/officeart/2009/3/layout/HorizontalOrganizationChart"/>
    <dgm:cxn modelId="{28FCBEC6-513F-7F42-A3F1-14EF3F131791}" type="presOf" srcId="{F4C24C8D-D5D2-E94D-A9A1-6E8F7A2F0AFC}" destId="{047DF46E-6DDD-814D-A11F-22620FE211F0}" srcOrd="1" destOrd="0" presId="urn:microsoft.com/office/officeart/2009/3/layout/HorizontalOrganizationChart"/>
    <dgm:cxn modelId="{B4D02446-F4C3-254C-B76E-AD5A91A21024}" type="presParOf" srcId="{ADB2BBF3-ECE2-4643-A3BD-A5BA3AA6A99E}" destId="{4E36F445-FF52-AE4C-8AF0-707EA35D2199}" srcOrd="0" destOrd="0" presId="urn:microsoft.com/office/officeart/2009/3/layout/HorizontalOrganizationChart"/>
    <dgm:cxn modelId="{B1A051E6-7EA5-4947-9989-5454DCD32A2F}" type="presParOf" srcId="{4E36F445-FF52-AE4C-8AF0-707EA35D2199}" destId="{0FBBC016-1DD8-CB4B-88BD-4F09ABEFF798}" srcOrd="0" destOrd="0" presId="urn:microsoft.com/office/officeart/2009/3/layout/HorizontalOrganizationChart"/>
    <dgm:cxn modelId="{F72C60B0-F653-AD4F-9A0A-C83CED50D94C}" type="presParOf" srcId="{0FBBC016-1DD8-CB4B-88BD-4F09ABEFF798}" destId="{4F9D00BE-47CF-2D4E-95DA-2B5B7FB31CA2}" srcOrd="0" destOrd="0" presId="urn:microsoft.com/office/officeart/2009/3/layout/HorizontalOrganizationChart"/>
    <dgm:cxn modelId="{D561180D-DD40-D745-AFD1-5B19A4DC95E5}" type="presParOf" srcId="{0FBBC016-1DD8-CB4B-88BD-4F09ABEFF798}" destId="{16501B71-D119-384D-80FC-A40CABE324F3}" srcOrd="1" destOrd="0" presId="urn:microsoft.com/office/officeart/2009/3/layout/HorizontalOrganizationChart"/>
    <dgm:cxn modelId="{1275D6C3-1474-8441-9AF5-75B8684A2A59}" type="presParOf" srcId="{4E36F445-FF52-AE4C-8AF0-707EA35D2199}" destId="{D7253944-F740-E544-B2D4-591080B2776B}" srcOrd="1" destOrd="0" presId="urn:microsoft.com/office/officeart/2009/3/layout/HorizontalOrganizationChart"/>
    <dgm:cxn modelId="{5A7E5A88-8067-0840-B3EF-DF0DF3F692FC}" type="presParOf" srcId="{D7253944-F740-E544-B2D4-591080B2776B}" destId="{62185ABB-0B9E-604B-8203-DC541222BF70}" srcOrd="0" destOrd="0" presId="urn:microsoft.com/office/officeart/2009/3/layout/HorizontalOrganizationChart"/>
    <dgm:cxn modelId="{B1D9D8DE-44B0-8247-B16D-5CE9EEB6591B}" type="presParOf" srcId="{D7253944-F740-E544-B2D4-591080B2776B}" destId="{1A1B6932-F816-6848-9550-6D52CD55B76B}" srcOrd="1" destOrd="0" presId="urn:microsoft.com/office/officeart/2009/3/layout/HorizontalOrganizationChart"/>
    <dgm:cxn modelId="{A3306542-3BC2-3D45-8299-F6BD0B4D9AB1}" type="presParOf" srcId="{1A1B6932-F816-6848-9550-6D52CD55B76B}" destId="{2F67EAD3-6BA6-D542-B5C5-BCFA8ADC37AC}" srcOrd="0" destOrd="0" presId="urn:microsoft.com/office/officeart/2009/3/layout/HorizontalOrganizationChart"/>
    <dgm:cxn modelId="{0E1CF897-4460-C449-9981-198BCEFB8D91}" type="presParOf" srcId="{2F67EAD3-6BA6-D542-B5C5-BCFA8ADC37AC}" destId="{55C5FC46-04BA-AE41-B49A-B7FA0EB30CC3}" srcOrd="0" destOrd="0" presId="urn:microsoft.com/office/officeart/2009/3/layout/HorizontalOrganizationChart"/>
    <dgm:cxn modelId="{42217290-2BFF-A040-BB79-64DB3EBDE8F4}" type="presParOf" srcId="{2F67EAD3-6BA6-D542-B5C5-BCFA8ADC37AC}" destId="{047DF46E-6DDD-814D-A11F-22620FE211F0}" srcOrd="1" destOrd="0" presId="urn:microsoft.com/office/officeart/2009/3/layout/HorizontalOrganizationChart"/>
    <dgm:cxn modelId="{9FE7490B-907B-F343-882B-159648E4A22A}" type="presParOf" srcId="{1A1B6932-F816-6848-9550-6D52CD55B76B}" destId="{201EEC37-4B35-1C43-816A-553FF9291209}" srcOrd="1" destOrd="0" presId="urn:microsoft.com/office/officeart/2009/3/layout/HorizontalOrganizationChart"/>
    <dgm:cxn modelId="{FAE7A491-EA55-5947-B92F-2DF6BD37929A}" type="presParOf" srcId="{1A1B6932-F816-6848-9550-6D52CD55B76B}" destId="{9AB4E517-003B-784A-9381-F8CF16A540B1}" srcOrd="2" destOrd="0" presId="urn:microsoft.com/office/officeart/2009/3/layout/HorizontalOrganizationChart"/>
    <dgm:cxn modelId="{C04874B3-3988-F044-A3AD-17734EA5FF0A}" type="presParOf" srcId="{D7253944-F740-E544-B2D4-591080B2776B}" destId="{1EB68EDC-42E0-5749-AF60-8F2D7DA85B5A}" srcOrd="2" destOrd="0" presId="urn:microsoft.com/office/officeart/2009/3/layout/HorizontalOrganizationChart"/>
    <dgm:cxn modelId="{88B30E31-720A-6B41-A2EE-C3A12A8185F2}" type="presParOf" srcId="{D7253944-F740-E544-B2D4-591080B2776B}" destId="{16185301-38D3-274E-A853-C3957ABAB4B6}" srcOrd="3" destOrd="0" presId="urn:microsoft.com/office/officeart/2009/3/layout/HorizontalOrganizationChart"/>
    <dgm:cxn modelId="{C4864B27-B8E3-DB47-AFAF-CAA5C22B1353}" type="presParOf" srcId="{16185301-38D3-274E-A853-C3957ABAB4B6}" destId="{9F71EE16-61D3-0A41-9048-5AD9E32F4C71}" srcOrd="0" destOrd="0" presId="urn:microsoft.com/office/officeart/2009/3/layout/HorizontalOrganizationChart"/>
    <dgm:cxn modelId="{9D8DCBCA-69E3-6D4E-8155-B7B41CE031B0}" type="presParOf" srcId="{9F71EE16-61D3-0A41-9048-5AD9E32F4C71}" destId="{692F0EDE-E927-6F45-8B4E-5E911424ED35}" srcOrd="0" destOrd="0" presId="urn:microsoft.com/office/officeart/2009/3/layout/HorizontalOrganizationChart"/>
    <dgm:cxn modelId="{E7FAFF33-964F-2E45-B488-E77D4EAE6D02}" type="presParOf" srcId="{9F71EE16-61D3-0A41-9048-5AD9E32F4C71}" destId="{7A03977F-A502-9444-91F5-D2071DCC93F3}" srcOrd="1" destOrd="0" presId="urn:microsoft.com/office/officeart/2009/3/layout/HorizontalOrganizationChart"/>
    <dgm:cxn modelId="{E2E306FD-8443-224D-AE51-63BB27E841B3}" type="presParOf" srcId="{16185301-38D3-274E-A853-C3957ABAB4B6}" destId="{4785FE0C-2C78-1343-828A-0825BA010B54}" srcOrd="1" destOrd="0" presId="urn:microsoft.com/office/officeart/2009/3/layout/HorizontalOrganizationChart"/>
    <dgm:cxn modelId="{9260360C-2AEE-EA4B-A2BE-B924418C48DB}" type="presParOf" srcId="{16185301-38D3-274E-A853-C3957ABAB4B6}" destId="{50E5E0EB-B866-5440-90F2-CBA75459F8BE}" srcOrd="2" destOrd="0" presId="urn:microsoft.com/office/officeart/2009/3/layout/HorizontalOrganizationChart"/>
    <dgm:cxn modelId="{56755300-78F3-F344-9A5D-9A098EA3D9B6}" type="presParOf" srcId="{D7253944-F740-E544-B2D4-591080B2776B}" destId="{EA214253-ADD0-4C49-9331-760A6C185403}" srcOrd="4" destOrd="0" presId="urn:microsoft.com/office/officeart/2009/3/layout/HorizontalOrganizationChart"/>
    <dgm:cxn modelId="{D7F26AE9-373E-E847-B54C-857294C7413C}" type="presParOf" srcId="{D7253944-F740-E544-B2D4-591080B2776B}" destId="{A0BA9B4F-AB8F-1745-AC83-B15C1428AFD6}" srcOrd="5" destOrd="0" presId="urn:microsoft.com/office/officeart/2009/3/layout/HorizontalOrganizationChart"/>
    <dgm:cxn modelId="{B5855F60-81FA-BF46-9885-83D570FD27F8}" type="presParOf" srcId="{A0BA9B4F-AB8F-1745-AC83-B15C1428AFD6}" destId="{9A8DD69B-CCCA-DA4E-BD01-886A16D097C3}" srcOrd="0" destOrd="0" presId="urn:microsoft.com/office/officeart/2009/3/layout/HorizontalOrganizationChart"/>
    <dgm:cxn modelId="{4BF0D797-F153-B649-9A8C-3AED0FC821B2}" type="presParOf" srcId="{9A8DD69B-CCCA-DA4E-BD01-886A16D097C3}" destId="{32051D72-588C-1449-AC26-6F365BB64C53}" srcOrd="0" destOrd="0" presId="urn:microsoft.com/office/officeart/2009/3/layout/HorizontalOrganizationChart"/>
    <dgm:cxn modelId="{6566E76B-561E-934A-BA82-D35175FD825B}" type="presParOf" srcId="{9A8DD69B-CCCA-DA4E-BD01-886A16D097C3}" destId="{4B062C9E-F133-BF4E-AA8C-8787EF71865F}" srcOrd="1" destOrd="0" presId="urn:microsoft.com/office/officeart/2009/3/layout/HorizontalOrganizationChart"/>
    <dgm:cxn modelId="{B75B006A-29B9-9B4E-984D-6F44449F6E16}" type="presParOf" srcId="{A0BA9B4F-AB8F-1745-AC83-B15C1428AFD6}" destId="{4CE74C12-B8EC-EC49-B0AE-EDE7A163C228}" srcOrd="1" destOrd="0" presId="urn:microsoft.com/office/officeart/2009/3/layout/HorizontalOrganizationChart"/>
    <dgm:cxn modelId="{7CC8BEEC-1A45-AA4D-BB74-1744ADA345D5}" type="presParOf" srcId="{A0BA9B4F-AB8F-1745-AC83-B15C1428AFD6}" destId="{9244B671-C1C9-954B-8928-F78D77C1051F}" srcOrd="2" destOrd="0" presId="urn:microsoft.com/office/officeart/2009/3/layout/HorizontalOrganizationChart"/>
    <dgm:cxn modelId="{A08349FE-EEF2-5646-8D7A-F1A44E4858D7}" type="presParOf" srcId="{4E36F445-FF52-AE4C-8AF0-707EA35D2199}" destId="{1DD4AF5C-D847-B44C-BECD-B8D9AABAEEC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0B140B-FC61-D941-B01E-5535AF9F2950}" type="doc">
      <dgm:prSet loTypeId="urn:microsoft.com/office/officeart/2005/8/layout/lProcess2" loCatId="" qsTypeId="urn:microsoft.com/office/officeart/2005/8/quickstyle/simple4" qsCatId="simple" csTypeId="urn:microsoft.com/office/officeart/2005/8/colors/accent4_2" csCatId="accent4" phldr="1"/>
      <dgm:spPr/>
      <dgm:t>
        <a:bodyPr/>
        <a:lstStyle/>
        <a:p>
          <a:endParaRPr lang="en-US"/>
        </a:p>
      </dgm:t>
    </dgm:pt>
    <dgm:pt modelId="{CDAAE1DC-57CF-7246-B7ED-1910580038EA}">
      <dgm:prSet phldrT="[Text]"/>
      <dgm:spPr/>
      <dgm:t>
        <a:bodyPr/>
        <a:lstStyle/>
        <a:p>
          <a:r>
            <a:rPr lang="en-US" dirty="0">
              <a:latin typeface="Avenir Book"/>
              <a:cs typeface="Avenir Book"/>
            </a:rPr>
            <a:t>Required by Law</a:t>
          </a:r>
        </a:p>
      </dgm:t>
    </dgm:pt>
    <dgm:pt modelId="{F2E5989F-7C5B-E44E-8FF8-13D4CD4E103A}" type="parTrans" cxnId="{3B7450B5-34A2-7F4B-8042-FE1BD7E42DC0}">
      <dgm:prSet/>
      <dgm:spPr/>
      <dgm:t>
        <a:bodyPr/>
        <a:lstStyle/>
        <a:p>
          <a:endParaRPr lang="en-US"/>
        </a:p>
      </dgm:t>
    </dgm:pt>
    <dgm:pt modelId="{898E022F-A09A-A547-88A7-5DFDA990A5FF}" type="sibTrans" cxnId="{3B7450B5-34A2-7F4B-8042-FE1BD7E42DC0}">
      <dgm:prSet/>
      <dgm:spPr/>
      <dgm:t>
        <a:bodyPr/>
        <a:lstStyle/>
        <a:p>
          <a:endParaRPr lang="en-US"/>
        </a:p>
      </dgm:t>
    </dgm:pt>
    <dgm:pt modelId="{D85D3023-9BA0-E047-8D33-DC59249B6AE6}">
      <dgm:prSet phldrT="[Text]"/>
      <dgm:spPr>
        <a:solidFill>
          <a:schemeClr val="accent4">
            <a:lumMod val="75000"/>
          </a:schemeClr>
        </a:solidFill>
      </dgm:spPr>
      <dgm:t>
        <a:bodyPr/>
        <a:lstStyle/>
        <a:p>
          <a:r>
            <a:rPr lang="en-US" dirty="0">
              <a:latin typeface="Avenir Book"/>
              <a:cs typeface="Avenir Book"/>
            </a:rPr>
            <a:t>General Liability</a:t>
          </a:r>
        </a:p>
      </dgm:t>
    </dgm:pt>
    <dgm:pt modelId="{B0326DD2-8BFB-2640-8229-F98C08058739}" type="parTrans" cxnId="{FFFDD254-2813-674F-AF8B-96B34078B200}">
      <dgm:prSet/>
      <dgm:spPr/>
      <dgm:t>
        <a:bodyPr/>
        <a:lstStyle/>
        <a:p>
          <a:endParaRPr lang="en-US"/>
        </a:p>
      </dgm:t>
    </dgm:pt>
    <dgm:pt modelId="{925C5978-8C6F-B147-A7D5-ECB78B9BE79E}" type="sibTrans" cxnId="{FFFDD254-2813-674F-AF8B-96B34078B200}">
      <dgm:prSet/>
      <dgm:spPr/>
      <dgm:t>
        <a:bodyPr/>
        <a:lstStyle/>
        <a:p>
          <a:endParaRPr lang="en-US"/>
        </a:p>
      </dgm:t>
    </dgm:pt>
    <dgm:pt modelId="{E393AD94-2367-F347-BEB9-DDE505312854}">
      <dgm:prSet phldrT="[Text]"/>
      <dgm:spPr/>
      <dgm:t>
        <a:bodyPr/>
        <a:lstStyle/>
        <a:p>
          <a:r>
            <a:rPr lang="en-US" dirty="0">
              <a:latin typeface="Avenir Book"/>
              <a:cs typeface="Avenir Book"/>
            </a:rPr>
            <a:t>Required/Optional</a:t>
          </a:r>
        </a:p>
      </dgm:t>
    </dgm:pt>
    <dgm:pt modelId="{C8CD9303-DC3B-A64D-A4F3-F041B259D661}" type="parTrans" cxnId="{15678758-5D23-C043-9903-074822A8C2BB}">
      <dgm:prSet/>
      <dgm:spPr/>
      <dgm:t>
        <a:bodyPr/>
        <a:lstStyle/>
        <a:p>
          <a:endParaRPr lang="en-US"/>
        </a:p>
      </dgm:t>
    </dgm:pt>
    <dgm:pt modelId="{EDA9094B-F111-254A-8A85-D191B746129A}" type="sibTrans" cxnId="{15678758-5D23-C043-9903-074822A8C2BB}">
      <dgm:prSet/>
      <dgm:spPr/>
      <dgm:t>
        <a:bodyPr/>
        <a:lstStyle/>
        <a:p>
          <a:endParaRPr lang="en-US"/>
        </a:p>
      </dgm:t>
    </dgm:pt>
    <dgm:pt modelId="{04688A21-1E8A-C540-84BB-1FF693111588}">
      <dgm:prSet phldrT="[Text]"/>
      <dgm:spPr>
        <a:solidFill>
          <a:schemeClr val="accent4">
            <a:lumMod val="75000"/>
          </a:schemeClr>
        </a:solidFill>
      </dgm:spPr>
      <dgm:t>
        <a:bodyPr/>
        <a:lstStyle/>
        <a:p>
          <a:r>
            <a:rPr lang="en-US" dirty="0">
              <a:latin typeface="Avenir Book"/>
              <a:cs typeface="Avenir Book"/>
            </a:rPr>
            <a:t>Collision</a:t>
          </a:r>
        </a:p>
      </dgm:t>
    </dgm:pt>
    <dgm:pt modelId="{088048BE-CD16-8748-B18C-ED73DE9738F6}" type="parTrans" cxnId="{54DD96B0-839E-1646-B039-9D230BE21A12}">
      <dgm:prSet/>
      <dgm:spPr/>
      <dgm:t>
        <a:bodyPr/>
        <a:lstStyle/>
        <a:p>
          <a:endParaRPr lang="en-US"/>
        </a:p>
      </dgm:t>
    </dgm:pt>
    <dgm:pt modelId="{6D5AAE0B-CF9C-7F40-BBDA-9CF06B447B24}" type="sibTrans" cxnId="{54DD96B0-839E-1646-B039-9D230BE21A12}">
      <dgm:prSet/>
      <dgm:spPr/>
      <dgm:t>
        <a:bodyPr/>
        <a:lstStyle/>
        <a:p>
          <a:endParaRPr lang="en-US"/>
        </a:p>
      </dgm:t>
    </dgm:pt>
    <dgm:pt modelId="{32DD1DBE-1169-2748-B426-870D691ECDF0}">
      <dgm:prSet phldrT="[Text]"/>
      <dgm:spPr>
        <a:solidFill>
          <a:schemeClr val="accent4">
            <a:lumMod val="75000"/>
          </a:schemeClr>
        </a:solidFill>
      </dgm:spPr>
      <dgm:t>
        <a:bodyPr/>
        <a:lstStyle/>
        <a:p>
          <a:r>
            <a:rPr lang="en-US" dirty="0">
              <a:latin typeface="Avenir Book"/>
              <a:cs typeface="Avenir Book"/>
            </a:rPr>
            <a:t>Comprehensive</a:t>
          </a:r>
        </a:p>
      </dgm:t>
    </dgm:pt>
    <dgm:pt modelId="{3DB7E090-2DDD-8D44-9BC0-A976CED91C05}" type="parTrans" cxnId="{B63796A9-13F4-8D46-9402-8E926FB1B425}">
      <dgm:prSet/>
      <dgm:spPr/>
      <dgm:t>
        <a:bodyPr/>
        <a:lstStyle/>
        <a:p>
          <a:endParaRPr lang="en-US"/>
        </a:p>
      </dgm:t>
    </dgm:pt>
    <dgm:pt modelId="{FA2AF867-259B-2344-9B36-F31CD1BAAEFD}" type="sibTrans" cxnId="{B63796A9-13F4-8D46-9402-8E926FB1B425}">
      <dgm:prSet/>
      <dgm:spPr/>
      <dgm:t>
        <a:bodyPr/>
        <a:lstStyle/>
        <a:p>
          <a:endParaRPr lang="en-US"/>
        </a:p>
      </dgm:t>
    </dgm:pt>
    <dgm:pt modelId="{B8FB275D-C712-F846-B8D4-B0D5E22C13A4}">
      <dgm:prSet phldrT="[Text]"/>
      <dgm:spPr/>
      <dgm:t>
        <a:bodyPr/>
        <a:lstStyle/>
        <a:p>
          <a:r>
            <a:rPr lang="en-US" dirty="0">
              <a:latin typeface="Avenir Book"/>
              <a:cs typeface="Avenir Book"/>
            </a:rPr>
            <a:t>Optional</a:t>
          </a:r>
        </a:p>
      </dgm:t>
    </dgm:pt>
    <dgm:pt modelId="{B0CFF822-0919-FD48-8664-A356ACA9FF37}" type="parTrans" cxnId="{4E5054DE-480C-B04F-B5E7-9DDC5F2D7050}">
      <dgm:prSet/>
      <dgm:spPr/>
      <dgm:t>
        <a:bodyPr/>
        <a:lstStyle/>
        <a:p>
          <a:endParaRPr lang="en-US"/>
        </a:p>
      </dgm:t>
    </dgm:pt>
    <dgm:pt modelId="{39FA4B35-33E2-264A-BEEC-F98107A5D468}" type="sibTrans" cxnId="{4E5054DE-480C-B04F-B5E7-9DDC5F2D7050}">
      <dgm:prSet/>
      <dgm:spPr/>
      <dgm:t>
        <a:bodyPr/>
        <a:lstStyle/>
        <a:p>
          <a:endParaRPr lang="en-US"/>
        </a:p>
      </dgm:t>
    </dgm:pt>
    <dgm:pt modelId="{0B6233B9-CD98-B44A-ADFF-9A931B4DC2BF}">
      <dgm:prSet phldrT="[Text]"/>
      <dgm:spPr>
        <a:solidFill>
          <a:schemeClr val="accent4">
            <a:lumMod val="75000"/>
          </a:schemeClr>
        </a:solidFill>
      </dgm:spPr>
      <dgm:t>
        <a:bodyPr/>
        <a:lstStyle/>
        <a:p>
          <a:r>
            <a:rPr lang="en-US" dirty="0">
              <a:latin typeface="Avenir Book"/>
              <a:cs typeface="Avenir Book"/>
            </a:rPr>
            <a:t>Gap insurance</a:t>
          </a:r>
        </a:p>
      </dgm:t>
    </dgm:pt>
    <dgm:pt modelId="{57D8CF07-19CB-024C-B857-7285D4D4A3E3}" type="parTrans" cxnId="{C93F94FE-4634-D34E-B011-B0BC71CCE802}">
      <dgm:prSet/>
      <dgm:spPr/>
      <dgm:t>
        <a:bodyPr/>
        <a:lstStyle/>
        <a:p>
          <a:endParaRPr lang="en-US"/>
        </a:p>
      </dgm:t>
    </dgm:pt>
    <dgm:pt modelId="{84F1B2BB-9812-3143-8E64-31D6EFDD11DB}" type="sibTrans" cxnId="{C93F94FE-4634-D34E-B011-B0BC71CCE802}">
      <dgm:prSet/>
      <dgm:spPr/>
      <dgm:t>
        <a:bodyPr/>
        <a:lstStyle/>
        <a:p>
          <a:endParaRPr lang="en-US"/>
        </a:p>
      </dgm:t>
    </dgm:pt>
    <dgm:pt modelId="{BF2CF890-09CC-214E-BCD0-6BF5B82A4549}">
      <dgm:prSet phldrT="[Text]"/>
      <dgm:spPr>
        <a:solidFill>
          <a:schemeClr val="accent4">
            <a:lumMod val="75000"/>
          </a:schemeClr>
        </a:solidFill>
      </dgm:spPr>
      <dgm:t>
        <a:bodyPr/>
        <a:lstStyle/>
        <a:p>
          <a:r>
            <a:rPr lang="en-US" dirty="0">
              <a:latin typeface="Avenir Book"/>
              <a:cs typeface="Avenir Book"/>
            </a:rPr>
            <a:t>Rental car</a:t>
          </a:r>
        </a:p>
      </dgm:t>
    </dgm:pt>
    <dgm:pt modelId="{A8662231-2C77-9F4A-9E88-64AE592381C5}" type="parTrans" cxnId="{266B8CC2-B52F-044B-B0C9-44C7E2344B62}">
      <dgm:prSet/>
      <dgm:spPr/>
      <dgm:t>
        <a:bodyPr/>
        <a:lstStyle/>
        <a:p>
          <a:endParaRPr lang="en-US"/>
        </a:p>
      </dgm:t>
    </dgm:pt>
    <dgm:pt modelId="{DC8EE466-950F-2F41-96D6-1EB0ED87C69C}" type="sibTrans" cxnId="{266B8CC2-B52F-044B-B0C9-44C7E2344B62}">
      <dgm:prSet/>
      <dgm:spPr/>
      <dgm:t>
        <a:bodyPr/>
        <a:lstStyle/>
        <a:p>
          <a:endParaRPr lang="en-US"/>
        </a:p>
      </dgm:t>
    </dgm:pt>
    <dgm:pt modelId="{BE85FD0B-D1A3-AD4A-99D6-35FB101B6AB3}">
      <dgm:prSet phldrT="[Text]"/>
      <dgm:spPr>
        <a:solidFill>
          <a:schemeClr val="accent4">
            <a:lumMod val="75000"/>
          </a:schemeClr>
        </a:solidFill>
      </dgm:spPr>
      <dgm:t>
        <a:bodyPr/>
        <a:lstStyle/>
        <a:p>
          <a:r>
            <a:rPr lang="en-US" dirty="0">
              <a:latin typeface="Avenir Book"/>
              <a:cs typeface="Avenir Book"/>
            </a:rPr>
            <a:t>Uninsured Motorist</a:t>
          </a:r>
        </a:p>
      </dgm:t>
    </dgm:pt>
    <dgm:pt modelId="{E803F764-D6E1-2644-A493-7FACAD7F88FC}" type="parTrans" cxnId="{AD37FC25-3E63-184D-8316-D4392505855D}">
      <dgm:prSet/>
      <dgm:spPr/>
      <dgm:t>
        <a:bodyPr/>
        <a:lstStyle/>
        <a:p>
          <a:endParaRPr lang="en-US"/>
        </a:p>
      </dgm:t>
    </dgm:pt>
    <dgm:pt modelId="{910A4DFF-5679-B048-923B-3172F099979A}" type="sibTrans" cxnId="{AD37FC25-3E63-184D-8316-D4392505855D}">
      <dgm:prSet/>
      <dgm:spPr/>
      <dgm:t>
        <a:bodyPr/>
        <a:lstStyle/>
        <a:p>
          <a:endParaRPr lang="en-US"/>
        </a:p>
      </dgm:t>
    </dgm:pt>
    <dgm:pt modelId="{13474B52-D7A6-1047-B38D-83449A4B3147}">
      <dgm:prSet phldrT="[Text]"/>
      <dgm:spPr>
        <a:solidFill>
          <a:schemeClr val="accent4">
            <a:lumMod val="75000"/>
          </a:schemeClr>
        </a:solidFill>
      </dgm:spPr>
      <dgm:t>
        <a:bodyPr/>
        <a:lstStyle/>
        <a:p>
          <a:r>
            <a:rPr lang="en-US" dirty="0">
              <a:latin typeface="Avenir Book"/>
              <a:cs typeface="Avenir Book"/>
            </a:rPr>
            <a:t>Roadside assistance</a:t>
          </a:r>
        </a:p>
      </dgm:t>
    </dgm:pt>
    <dgm:pt modelId="{5C1055B1-6A90-1E4A-9859-157B593809F0}" type="parTrans" cxnId="{E132E8CE-9078-BC4E-B347-932902CD829F}">
      <dgm:prSet/>
      <dgm:spPr/>
      <dgm:t>
        <a:bodyPr/>
        <a:lstStyle/>
        <a:p>
          <a:endParaRPr lang="en-US"/>
        </a:p>
      </dgm:t>
    </dgm:pt>
    <dgm:pt modelId="{2448CAC5-9001-F647-88AE-4ED875BFFF80}" type="sibTrans" cxnId="{E132E8CE-9078-BC4E-B347-932902CD829F}">
      <dgm:prSet/>
      <dgm:spPr/>
      <dgm:t>
        <a:bodyPr/>
        <a:lstStyle/>
        <a:p>
          <a:endParaRPr lang="en-US"/>
        </a:p>
      </dgm:t>
    </dgm:pt>
    <dgm:pt modelId="{F3A65C57-B847-EF4F-8F49-76F807F57979}">
      <dgm:prSet phldrT="[Text]"/>
      <dgm:spPr>
        <a:solidFill>
          <a:schemeClr val="accent4">
            <a:lumMod val="75000"/>
          </a:schemeClr>
        </a:solidFill>
      </dgm:spPr>
      <dgm:t>
        <a:bodyPr/>
        <a:lstStyle/>
        <a:p>
          <a:r>
            <a:rPr lang="en-US" dirty="0">
              <a:latin typeface="Avenir Book"/>
              <a:cs typeface="Avenir Book"/>
            </a:rPr>
            <a:t>Underinsured motorist</a:t>
          </a:r>
        </a:p>
      </dgm:t>
    </dgm:pt>
    <dgm:pt modelId="{650C0783-C501-F54B-B33A-8AFEA024CCEF}" type="parTrans" cxnId="{927BE22A-73CF-6B44-9AFA-5B1414CDDAD2}">
      <dgm:prSet/>
      <dgm:spPr/>
      <dgm:t>
        <a:bodyPr/>
        <a:lstStyle/>
        <a:p>
          <a:endParaRPr lang="en-US"/>
        </a:p>
      </dgm:t>
    </dgm:pt>
    <dgm:pt modelId="{4809E3FE-32EF-0B48-9D17-87BDF703275C}" type="sibTrans" cxnId="{927BE22A-73CF-6B44-9AFA-5B1414CDDAD2}">
      <dgm:prSet/>
      <dgm:spPr/>
      <dgm:t>
        <a:bodyPr/>
        <a:lstStyle/>
        <a:p>
          <a:endParaRPr lang="en-US"/>
        </a:p>
      </dgm:t>
    </dgm:pt>
    <dgm:pt modelId="{08D8FCB4-198D-A14A-9E98-931151BBB682}">
      <dgm:prSet phldrT="[Text]"/>
      <dgm:spPr>
        <a:solidFill>
          <a:schemeClr val="accent4">
            <a:lumMod val="75000"/>
          </a:schemeClr>
        </a:solidFill>
      </dgm:spPr>
      <dgm:t>
        <a:bodyPr/>
        <a:lstStyle/>
        <a:p>
          <a:r>
            <a:rPr lang="en-US" dirty="0">
              <a:latin typeface="Avenir Book"/>
              <a:cs typeface="Avenir Book"/>
            </a:rPr>
            <a:t>Personal Injury Protection (PIP)</a:t>
          </a:r>
        </a:p>
      </dgm:t>
    </dgm:pt>
    <dgm:pt modelId="{405D07C7-B1D5-1C4B-A32C-D6C1B92BC8D7}" type="parTrans" cxnId="{52168D74-EB64-0A48-9AC9-42B42117958A}">
      <dgm:prSet/>
      <dgm:spPr/>
      <dgm:t>
        <a:bodyPr/>
        <a:lstStyle/>
        <a:p>
          <a:endParaRPr lang="en-US"/>
        </a:p>
      </dgm:t>
    </dgm:pt>
    <dgm:pt modelId="{C9636529-DB8C-1A41-9620-6AFBCCCEC159}" type="sibTrans" cxnId="{52168D74-EB64-0A48-9AC9-42B42117958A}">
      <dgm:prSet/>
      <dgm:spPr/>
      <dgm:t>
        <a:bodyPr/>
        <a:lstStyle/>
        <a:p>
          <a:endParaRPr lang="en-US"/>
        </a:p>
      </dgm:t>
    </dgm:pt>
    <dgm:pt modelId="{1495E2D5-020E-A54C-8C6D-4645B3823C04}" type="pres">
      <dgm:prSet presAssocID="{ED0B140B-FC61-D941-B01E-5535AF9F2950}" presName="theList" presStyleCnt="0">
        <dgm:presLayoutVars>
          <dgm:dir/>
          <dgm:animLvl val="lvl"/>
          <dgm:resizeHandles val="exact"/>
        </dgm:presLayoutVars>
      </dgm:prSet>
      <dgm:spPr/>
    </dgm:pt>
    <dgm:pt modelId="{702ED7E4-586E-104E-B801-0D72C8287F3F}" type="pres">
      <dgm:prSet presAssocID="{CDAAE1DC-57CF-7246-B7ED-1910580038EA}" presName="compNode" presStyleCnt="0"/>
      <dgm:spPr/>
    </dgm:pt>
    <dgm:pt modelId="{56D48FBD-DB13-CA4E-8484-B0AF24175FD1}" type="pres">
      <dgm:prSet presAssocID="{CDAAE1DC-57CF-7246-B7ED-1910580038EA}" presName="aNode" presStyleLbl="bgShp" presStyleIdx="0" presStyleCnt="3" custLinFactNeighborX="-11671"/>
      <dgm:spPr/>
    </dgm:pt>
    <dgm:pt modelId="{AB20E729-B26B-6B40-95D1-3BB235E8EAA4}" type="pres">
      <dgm:prSet presAssocID="{CDAAE1DC-57CF-7246-B7ED-1910580038EA}" presName="textNode" presStyleLbl="bgShp" presStyleIdx="0" presStyleCnt="3"/>
      <dgm:spPr/>
    </dgm:pt>
    <dgm:pt modelId="{23DF9B55-66B7-C443-A64D-0ADC47D87BCA}" type="pres">
      <dgm:prSet presAssocID="{CDAAE1DC-57CF-7246-B7ED-1910580038EA}" presName="compChildNode" presStyleCnt="0"/>
      <dgm:spPr/>
    </dgm:pt>
    <dgm:pt modelId="{B11B8D99-857C-4C49-8F37-697EA2FDBB36}" type="pres">
      <dgm:prSet presAssocID="{CDAAE1DC-57CF-7246-B7ED-1910580038EA}" presName="theInnerList" presStyleCnt="0"/>
      <dgm:spPr/>
    </dgm:pt>
    <dgm:pt modelId="{33D91B50-B0F1-654F-B6FC-3B7E531B6DAA}" type="pres">
      <dgm:prSet presAssocID="{D85D3023-9BA0-E047-8D33-DC59249B6AE6}" presName="childNode" presStyleLbl="node1" presStyleIdx="0" presStyleCnt="9">
        <dgm:presLayoutVars>
          <dgm:bulletEnabled val="1"/>
        </dgm:presLayoutVars>
      </dgm:prSet>
      <dgm:spPr/>
    </dgm:pt>
    <dgm:pt modelId="{32B6A6A7-97FB-8B47-A109-F0BA654BF18E}" type="pres">
      <dgm:prSet presAssocID="{D85D3023-9BA0-E047-8D33-DC59249B6AE6}" presName="aSpace2" presStyleCnt="0"/>
      <dgm:spPr/>
    </dgm:pt>
    <dgm:pt modelId="{68149147-5286-1548-B667-67D692335A01}" type="pres">
      <dgm:prSet presAssocID="{BE85FD0B-D1A3-AD4A-99D6-35FB101B6AB3}" presName="childNode" presStyleLbl="node1" presStyleIdx="1" presStyleCnt="9">
        <dgm:presLayoutVars>
          <dgm:bulletEnabled val="1"/>
        </dgm:presLayoutVars>
      </dgm:prSet>
      <dgm:spPr/>
    </dgm:pt>
    <dgm:pt modelId="{649FEDE8-5766-C64C-8BA8-F36481A7BC91}" type="pres">
      <dgm:prSet presAssocID="{CDAAE1DC-57CF-7246-B7ED-1910580038EA}" presName="aSpace" presStyleCnt="0"/>
      <dgm:spPr/>
    </dgm:pt>
    <dgm:pt modelId="{368F9ED5-27E1-6946-82EC-18CAFB120E95}" type="pres">
      <dgm:prSet presAssocID="{E393AD94-2367-F347-BEB9-DDE505312854}" presName="compNode" presStyleCnt="0"/>
      <dgm:spPr/>
    </dgm:pt>
    <dgm:pt modelId="{3E8698E4-130F-384D-B4D2-DDB7559A26F1}" type="pres">
      <dgm:prSet presAssocID="{E393AD94-2367-F347-BEB9-DDE505312854}" presName="aNode" presStyleLbl="bgShp" presStyleIdx="1" presStyleCnt="3"/>
      <dgm:spPr/>
    </dgm:pt>
    <dgm:pt modelId="{F052FC99-F0E5-D947-9D58-046743CD7D8A}" type="pres">
      <dgm:prSet presAssocID="{E393AD94-2367-F347-BEB9-DDE505312854}" presName="textNode" presStyleLbl="bgShp" presStyleIdx="1" presStyleCnt="3"/>
      <dgm:spPr/>
    </dgm:pt>
    <dgm:pt modelId="{B6F5B1B9-182B-DD42-8978-5960E22D2D25}" type="pres">
      <dgm:prSet presAssocID="{E393AD94-2367-F347-BEB9-DDE505312854}" presName="compChildNode" presStyleCnt="0"/>
      <dgm:spPr/>
    </dgm:pt>
    <dgm:pt modelId="{F33CE0DE-1C58-2645-9830-2AC8DCF35004}" type="pres">
      <dgm:prSet presAssocID="{E393AD94-2367-F347-BEB9-DDE505312854}" presName="theInnerList" presStyleCnt="0"/>
      <dgm:spPr/>
    </dgm:pt>
    <dgm:pt modelId="{7E95F016-4860-8D4A-B237-627BB7F4C21E}" type="pres">
      <dgm:prSet presAssocID="{04688A21-1E8A-C540-84BB-1FF693111588}" presName="childNode" presStyleLbl="node1" presStyleIdx="2" presStyleCnt="9">
        <dgm:presLayoutVars>
          <dgm:bulletEnabled val="1"/>
        </dgm:presLayoutVars>
      </dgm:prSet>
      <dgm:spPr/>
    </dgm:pt>
    <dgm:pt modelId="{C04CD0A5-FCB9-ED46-BF5E-EC844F573025}" type="pres">
      <dgm:prSet presAssocID="{04688A21-1E8A-C540-84BB-1FF693111588}" presName="aSpace2" presStyleCnt="0"/>
      <dgm:spPr/>
    </dgm:pt>
    <dgm:pt modelId="{F0DE3E7C-5E7B-4943-A5E8-0F29BBBBCA4F}" type="pres">
      <dgm:prSet presAssocID="{32DD1DBE-1169-2748-B426-870D691ECDF0}" presName="childNode" presStyleLbl="node1" presStyleIdx="3" presStyleCnt="9">
        <dgm:presLayoutVars>
          <dgm:bulletEnabled val="1"/>
        </dgm:presLayoutVars>
      </dgm:prSet>
      <dgm:spPr/>
    </dgm:pt>
    <dgm:pt modelId="{5607BA56-D531-C542-82CF-C111F32D0596}" type="pres">
      <dgm:prSet presAssocID="{32DD1DBE-1169-2748-B426-870D691ECDF0}" presName="aSpace2" presStyleCnt="0"/>
      <dgm:spPr/>
    </dgm:pt>
    <dgm:pt modelId="{A874542B-D7E9-3648-870C-ADD59452A245}" type="pres">
      <dgm:prSet presAssocID="{08D8FCB4-198D-A14A-9E98-931151BBB682}" presName="childNode" presStyleLbl="node1" presStyleIdx="4" presStyleCnt="9">
        <dgm:presLayoutVars>
          <dgm:bulletEnabled val="1"/>
        </dgm:presLayoutVars>
      </dgm:prSet>
      <dgm:spPr/>
    </dgm:pt>
    <dgm:pt modelId="{D05633E8-252B-194C-A193-2410C627EBB6}" type="pres">
      <dgm:prSet presAssocID="{E393AD94-2367-F347-BEB9-DDE505312854}" presName="aSpace" presStyleCnt="0"/>
      <dgm:spPr/>
    </dgm:pt>
    <dgm:pt modelId="{3F9BB43B-F009-CA43-A85B-3303D33DD510}" type="pres">
      <dgm:prSet presAssocID="{B8FB275D-C712-F846-B8D4-B0D5E22C13A4}" presName="compNode" presStyleCnt="0"/>
      <dgm:spPr/>
    </dgm:pt>
    <dgm:pt modelId="{E6FC7BD3-082D-424B-ACC1-33445028F970}" type="pres">
      <dgm:prSet presAssocID="{B8FB275D-C712-F846-B8D4-B0D5E22C13A4}" presName="aNode" presStyleLbl="bgShp" presStyleIdx="2" presStyleCnt="3"/>
      <dgm:spPr/>
    </dgm:pt>
    <dgm:pt modelId="{8DA7FAD5-F431-BD42-87A5-D19BBED3C219}" type="pres">
      <dgm:prSet presAssocID="{B8FB275D-C712-F846-B8D4-B0D5E22C13A4}" presName="textNode" presStyleLbl="bgShp" presStyleIdx="2" presStyleCnt="3"/>
      <dgm:spPr/>
    </dgm:pt>
    <dgm:pt modelId="{CB7084BD-689E-054F-B2C5-497D848E5085}" type="pres">
      <dgm:prSet presAssocID="{B8FB275D-C712-F846-B8D4-B0D5E22C13A4}" presName="compChildNode" presStyleCnt="0"/>
      <dgm:spPr/>
    </dgm:pt>
    <dgm:pt modelId="{44385A5B-BF92-D946-881B-BF430BC471B3}" type="pres">
      <dgm:prSet presAssocID="{B8FB275D-C712-F846-B8D4-B0D5E22C13A4}" presName="theInnerList" presStyleCnt="0"/>
      <dgm:spPr/>
    </dgm:pt>
    <dgm:pt modelId="{4F65D4C3-3E9A-8F41-86E4-A04ACC820A9D}" type="pres">
      <dgm:prSet presAssocID="{F3A65C57-B847-EF4F-8F49-76F807F57979}" presName="childNode" presStyleLbl="node1" presStyleIdx="5" presStyleCnt="9">
        <dgm:presLayoutVars>
          <dgm:bulletEnabled val="1"/>
        </dgm:presLayoutVars>
      </dgm:prSet>
      <dgm:spPr/>
    </dgm:pt>
    <dgm:pt modelId="{64C416AD-9F01-4B41-AD96-3B96B95D59AC}" type="pres">
      <dgm:prSet presAssocID="{F3A65C57-B847-EF4F-8F49-76F807F57979}" presName="aSpace2" presStyleCnt="0"/>
      <dgm:spPr/>
    </dgm:pt>
    <dgm:pt modelId="{9EA0805D-5C29-444E-9DE8-5F5D0FE070D9}" type="pres">
      <dgm:prSet presAssocID="{0B6233B9-CD98-B44A-ADFF-9A931B4DC2BF}" presName="childNode" presStyleLbl="node1" presStyleIdx="6" presStyleCnt="9">
        <dgm:presLayoutVars>
          <dgm:bulletEnabled val="1"/>
        </dgm:presLayoutVars>
      </dgm:prSet>
      <dgm:spPr/>
    </dgm:pt>
    <dgm:pt modelId="{639F87DC-0DB4-8846-AC3D-7B4599F6F930}" type="pres">
      <dgm:prSet presAssocID="{0B6233B9-CD98-B44A-ADFF-9A931B4DC2BF}" presName="aSpace2" presStyleCnt="0"/>
      <dgm:spPr/>
    </dgm:pt>
    <dgm:pt modelId="{2631A427-E819-D445-903F-2B9BC7B80A3C}" type="pres">
      <dgm:prSet presAssocID="{BF2CF890-09CC-214E-BCD0-6BF5B82A4549}" presName="childNode" presStyleLbl="node1" presStyleIdx="7" presStyleCnt="9">
        <dgm:presLayoutVars>
          <dgm:bulletEnabled val="1"/>
        </dgm:presLayoutVars>
      </dgm:prSet>
      <dgm:spPr/>
    </dgm:pt>
    <dgm:pt modelId="{43B17DB0-16D1-6744-8982-A7BDB9053BF0}" type="pres">
      <dgm:prSet presAssocID="{BF2CF890-09CC-214E-BCD0-6BF5B82A4549}" presName="aSpace2" presStyleCnt="0"/>
      <dgm:spPr/>
    </dgm:pt>
    <dgm:pt modelId="{71D9EF4D-E46B-D24D-A3CC-E1C1D464BF80}" type="pres">
      <dgm:prSet presAssocID="{13474B52-D7A6-1047-B38D-83449A4B3147}" presName="childNode" presStyleLbl="node1" presStyleIdx="8" presStyleCnt="9">
        <dgm:presLayoutVars>
          <dgm:bulletEnabled val="1"/>
        </dgm:presLayoutVars>
      </dgm:prSet>
      <dgm:spPr/>
    </dgm:pt>
  </dgm:ptLst>
  <dgm:cxnLst>
    <dgm:cxn modelId="{AD37FC25-3E63-184D-8316-D4392505855D}" srcId="{CDAAE1DC-57CF-7246-B7ED-1910580038EA}" destId="{BE85FD0B-D1A3-AD4A-99D6-35FB101B6AB3}" srcOrd="1" destOrd="0" parTransId="{E803F764-D6E1-2644-A493-7FACAD7F88FC}" sibTransId="{910A4DFF-5679-B048-923B-3172F099979A}"/>
    <dgm:cxn modelId="{B027E228-5FA4-AA41-9D0F-7BA62E34FA23}" type="presOf" srcId="{F3A65C57-B847-EF4F-8F49-76F807F57979}" destId="{4F65D4C3-3E9A-8F41-86E4-A04ACC820A9D}" srcOrd="0" destOrd="0" presId="urn:microsoft.com/office/officeart/2005/8/layout/lProcess2"/>
    <dgm:cxn modelId="{1D524029-9868-C549-82C6-65633504CC96}" type="presOf" srcId="{32DD1DBE-1169-2748-B426-870D691ECDF0}" destId="{F0DE3E7C-5E7B-4943-A5E8-0F29BBBBCA4F}" srcOrd="0" destOrd="0" presId="urn:microsoft.com/office/officeart/2005/8/layout/lProcess2"/>
    <dgm:cxn modelId="{927BE22A-73CF-6B44-9AFA-5B1414CDDAD2}" srcId="{B8FB275D-C712-F846-B8D4-B0D5E22C13A4}" destId="{F3A65C57-B847-EF4F-8F49-76F807F57979}" srcOrd="0" destOrd="0" parTransId="{650C0783-C501-F54B-B33A-8AFEA024CCEF}" sibTransId="{4809E3FE-32EF-0B48-9D17-87BDF703275C}"/>
    <dgm:cxn modelId="{AAE81145-9786-234E-9B95-B9FA898EFC45}" type="presOf" srcId="{E393AD94-2367-F347-BEB9-DDE505312854}" destId="{F052FC99-F0E5-D947-9D58-046743CD7D8A}" srcOrd="1" destOrd="0" presId="urn:microsoft.com/office/officeart/2005/8/layout/lProcess2"/>
    <dgm:cxn modelId="{D375BC46-440A-F041-B69E-D103F58B7296}" type="presOf" srcId="{B8FB275D-C712-F846-B8D4-B0D5E22C13A4}" destId="{E6FC7BD3-082D-424B-ACC1-33445028F970}" srcOrd="0" destOrd="0" presId="urn:microsoft.com/office/officeart/2005/8/layout/lProcess2"/>
    <dgm:cxn modelId="{41C0416C-7FA2-8D46-B483-8D7D0EEB5109}" type="presOf" srcId="{D85D3023-9BA0-E047-8D33-DC59249B6AE6}" destId="{33D91B50-B0F1-654F-B6FC-3B7E531B6DAA}" srcOrd="0" destOrd="0" presId="urn:microsoft.com/office/officeart/2005/8/layout/lProcess2"/>
    <dgm:cxn modelId="{D4F0496D-1EC6-414B-B9D6-698C3E317396}" type="presOf" srcId="{ED0B140B-FC61-D941-B01E-5535AF9F2950}" destId="{1495E2D5-020E-A54C-8C6D-4645B3823C04}" srcOrd="0" destOrd="0" presId="urn:microsoft.com/office/officeart/2005/8/layout/lProcess2"/>
    <dgm:cxn modelId="{9331326F-4BB1-1642-A8D7-C7994F302FDB}" type="presOf" srcId="{0B6233B9-CD98-B44A-ADFF-9A931B4DC2BF}" destId="{9EA0805D-5C29-444E-9DE8-5F5D0FE070D9}" srcOrd="0" destOrd="0" presId="urn:microsoft.com/office/officeart/2005/8/layout/lProcess2"/>
    <dgm:cxn modelId="{52168D74-EB64-0A48-9AC9-42B42117958A}" srcId="{E393AD94-2367-F347-BEB9-DDE505312854}" destId="{08D8FCB4-198D-A14A-9E98-931151BBB682}" srcOrd="2" destOrd="0" parTransId="{405D07C7-B1D5-1C4B-A32C-D6C1B92BC8D7}" sibTransId="{C9636529-DB8C-1A41-9620-6AFBCCCEC159}"/>
    <dgm:cxn modelId="{FFFDD254-2813-674F-AF8B-96B34078B200}" srcId="{CDAAE1DC-57CF-7246-B7ED-1910580038EA}" destId="{D85D3023-9BA0-E047-8D33-DC59249B6AE6}" srcOrd="0" destOrd="0" parTransId="{B0326DD2-8BFB-2640-8229-F98C08058739}" sibTransId="{925C5978-8C6F-B147-A7D5-ECB78B9BE79E}"/>
    <dgm:cxn modelId="{7D8E0255-5716-B244-99E7-C1A2A426B1FE}" type="presOf" srcId="{CDAAE1DC-57CF-7246-B7ED-1910580038EA}" destId="{56D48FBD-DB13-CA4E-8484-B0AF24175FD1}" srcOrd="0" destOrd="0" presId="urn:microsoft.com/office/officeart/2005/8/layout/lProcess2"/>
    <dgm:cxn modelId="{37926E75-F644-4345-9AF2-E8E2A953EE10}" type="presOf" srcId="{E393AD94-2367-F347-BEB9-DDE505312854}" destId="{3E8698E4-130F-384D-B4D2-DDB7559A26F1}" srcOrd="0" destOrd="0" presId="urn:microsoft.com/office/officeart/2005/8/layout/lProcess2"/>
    <dgm:cxn modelId="{E9251D56-4128-4249-B4C6-35BFBA4C0BD2}" type="presOf" srcId="{08D8FCB4-198D-A14A-9E98-931151BBB682}" destId="{A874542B-D7E9-3648-870C-ADD59452A245}" srcOrd="0" destOrd="0" presId="urn:microsoft.com/office/officeart/2005/8/layout/lProcess2"/>
    <dgm:cxn modelId="{15678758-5D23-C043-9903-074822A8C2BB}" srcId="{ED0B140B-FC61-D941-B01E-5535AF9F2950}" destId="{E393AD94-2367-F347-BEB9-DDE505312854}" srcOrd="1" destOrd="0" parTransId="{C8CD9303-DC3B-A64D-A4F3-F041B259D661}" sibTransId="{EDA9094B-F111-254A-8A85-D191B746129A}"/>
    <dgm:cxn modelId="{7C7BCD9B-7FE6-9D4D-9C2F-A0C227EA9760}" type="presOf" srcId="{CDAAE1DC-57CF-7246-B7ED-1910580038EA}" destId="{AB20E729-B26B-6B40-95D1-3BB235E8EAA4}" srcOrd="1" destOrd="0" presId="urn:microsoft.com/office/officeart/2005/8/layout/lProcess2"/>
    <dgm:cxn modelId="{411C4BA6-48E8-0A4F-B278-958AD532943E}" type="presOf" srcId="{BE85FD0B-D1A3-AD4A-99D6-35FB101B6AB3}" destId="{68149147-5286-1548-B667-67D692335A01}" srcOrd="0" destOrd="0" presId="urn:microsoft.com/office/officeart/2005/8/layout/lProcess2"/>
    <dgm:cxn modelId="{B63796A9-13F4-8D46-9402-8E926FB1B425}" srcId="{E393AD94-2367-F347-BEB9-DDE505312854}" destId="{32DD1DBE-1169-2748-B426-870D691ECDF0}" srcOrd="1" destOrd="0" parTransId="{3DB7E090-2DDD-8D44-9BC0-A976CED91C05}" sibTransId="{FA2AF867-259B-2344-9B36-F31CD1BAAEFD}"/>
    <dgm:cxn modelId="{54DD96B0-839E-1646-B039-9D230BE21A12}" srcId="{E393AD94-2367-F347-BEB9-DDE505312854}" destId="{04688A21-1E8A-C540-84BB-1FF693111588}" srcOrd="0" destOrd="0" parTransId="{088048BE-CD16-8748-B18C-ED73DE9738F6}" sibTransId="{6D5AAE0B-CF9C-7F40-BBDA-9CF06B447B24}"/>
    <dgm:cxn modelId="{3B7450B5-34A2-7F4B-8042-FE1BD7E42DC0}" srcId="{ED0B140B-FC61-D941-B01E-5535AF9F2950}" destId="{CDAAE1DC-57CF-7246-B7ED-1910580038EA}" srcOrd="0" destOrd="0" parTransId="{F2E5989F-7C5B-E44E-8FF8-13D4CD4E103A}" sibTransId="{898E022F-A09A-A547-88A7-5DFDA990A5FF}"/>
    <dgm:cxn modelId="{266B8CC2-B52F-044B-B0C9-44C7E2344B62}" srcId="{B8FB275D-C712-F846-B8D4-B0D5E22C13A4}" destId="{BF2CF890-09CC-214E-BCD0-6BF5B82A4549}" srcOrd="2" destOrd="0" parTransId="{A8662231-2C77-9F4A-9E88-64AE592381C5}" sibTransId="{DC8EE466-950F-2F41-96D6-1EB0ED87C69C}"/>
    <dgm:cxn modelId="{E132E8CE-9078-BC4E-B347-932902CD829F}" srcId="{B8FB275D-C712-F846-B8D4-B0D5E22C13A4}" destId="{13474B52-D7A6-1047-B38D-83449A4B3147}" srcOrd="3" destOrd="0" parTransId="{5C1055B1-6A90-1E4A-9859-157B593809F0}" sibTransId="{2448CAC5-9001-F647-88AE-4ED875BFFF80}"/>
    <dgm:cxn modelId="{ECB640D1-D721-1940-BA7A-CF9E8EE0BE01}" type="presOf" srcId="{B8FB275D-C712-F846-B8D4-B0D5E22C13A4}" destId="{8DA7FAD5-F431-BD42-87A5-D19BBED3C219}" srcOrd="1" destOrd="0" presId="urn:microsoft.com/office/officeart/2005/8/layout/lProcess2"/>
    <dgm:cxn modelId="{146C66D5-4EAF-8844-8AD1-FB32A41B45BD}" type="presOf" srcId="{04688A21-1E8A-C540-84BB-1FF693111588}" destId="{7E95F016-4860-8D4A-B237-627BB7F4C21E}" srcOrd="0" destOrd="0" presId="urn:microsoft.com/office/officeart/2005/8/layout/lProcess2"/>
    <dgm:cxn modelId="{864B9BDC-57D0-164E-9355-2C855E77B2FA}" type="presOf" srcId="{BF2CF890-09CC-214E-BCD0-6BF5B82A4549}" destId="{2631A427-E819-D445-903F-2B9BC7B80A3C}" srcOrd="0" destOrd="0" presId="urn:microsoft.com/office/officeart/2005/8/layout/lProcess2"/>
    <dgm:cxn modelId="{4E5054DE-480C-B04F-B5E7-9DDC5F2D7050}" srcId="{ED0B140B-FC61-D941-B01E-5535AF9F2950}" destId="{B8FB275D-C712-F846-B8D4-B0D5E22C13A4}" srcOrd="2" destOrd="0" parTransId="{B0CFF822-0919-FD48-8664-A356ACA9FF37}" sibTransId="{39FA4B35-33E2-264A-BEEC-F98107A5D468}"/>
    <dgm:cxn modelId="{F02D08FA-3B48-1F48-819A-55100D71AC96}" type="presOf" srcId="{13474B52-D7A6-1047-B38D-83449A4B3147}" destId="{71D9EF4D-E46B-D24D-A3CC-E1C1D464BF80}" srcOrd="0" destOrd="0" presId="urn:microsoft.com/office/officeart/2005/8/layout/lProcess2"/>
    <dgm:cxn modelId="{C93F94FE-4634-D34E-B011-B0BC71CCE802}" srcId="{B8FB275D-C712-F846-B8D4-B0D5E22C13A4}" destId="{0B6233B9-CD98-B44A-ADFF-9A931B4DC2BF}" srcOrd="1" destOrd="0" parTransId="{57D8CF07-19CB-024C-B857-7285D4D4A3E3}" sibTransId="{84F1B2BB-9812-3143-8E64-31D6EFDD11DB}"/>
    <dgm:cxn modelId="{C6422DCB-1DF4-804B-A71E-44416F703E1C}" type="presParOf" srcId="{1495E2D5-020E-A54C-8C6D-4645B3823C04}" destId="{702ED7E4-586E-104E-B801-0D72C8287F3F}" srcOrd="0" destOrd="0" presId="urn:microsoft.com/office/officeart/2005/8/layout/lProcess2"/>
    <dgm:cxn modelId="{702A43FC-1E35-814A-B6BF-1A28C61AD7A7}" type="presParOf" srcId="{702ED7E4-586E-104E-B801-0D72C8287F3F}" destId="{56D48FBD-DB13-CA4E-8484-B0AF24175FD1}" srcOrd="0" destOrd="0" presId="urn:microsoft.com/office/officeart/2005/8/layout/lProcess2"/>
    <dgm:cxn modelId="{6395C757-CA25-0543-9660-028826918CAF}" type="presParOf" srcId="{702ED7E4-586E-104E-B801-0D72C8287F3F}" destId="{AB20E729-B26B-6B40-95D1-3BB235E8EAA4}" srcOrd="1" destOrd="0" presId="urn:microsoft.com/office/officeart/2005/8/layout/lProcess2"/>
    <dgm:cxn modelId="{8551A862-F32B-D747-823B-6B0EDA606197}" type="presParOf" srcId="{702ED7E4-586E-104E-B801-0D72C8287F3F}" destId="{23DF9B55-66B7-C443-A64D-0ADC47D87BCA}" srcOrd="2" destOrd="0" presId="urn:microsoft.com/office/officeart/2005/8/layout/lProcess2"/>
    <dgm:cxn modelId="{9F39AC24-C1C6-2445-A5B3-71DC70A38016}" type="presParOf" srcId="{23DF9B55-66B7-C443-A64D-0ADC47D87BCA}" destId="{B11B8D99-857C-4C49-8F37-697EA2FDBB36}" srcOrd="0" destOrd="0" presId="urn:microsoft.com/office/officeart/2005/8/layout/lProcess2"/>
    <dgm:cxn modelId="{7DFE69BB-0B09-F541-A563-CC17412EFD7D}" type="presParOf" srcId="{B11B8D99-857C-4C49-8F37-697EA2FDBB36}" destId="{33D91B50-B0F1-654F-B6FC-3B7E531B6DAA}" srcOrd="0" destOrd="0" presId="urn:microsoft.com/office/officeart/2005/8/layout/lProcess2"/>
    <dgm:cxn modelId="{AF33E09F-EEF7-2C4F-8276-6A2C195DA5B3}" type="presParOf" srcId="{B11B8D99-857C-4C49-8F37-697EA2FDBB36}" destId="{32B6A6A7-97FB-8B47-A109-F0BA654BF18E}" srcOrd="1" destOrd="0" presId="urn:microsoft.com/office/officeart/2005/8/layout/lProcess2"/>
    <dgm:cxn modelId="{8BF2AF4A-A43D-0E4B-898E-513875943598}" type="presParOf" srcId="{B11B8D99-857C-4C49-8F37-697EA2FDBB36}" destId="{68149147-5286-1548-B667-67D692335A01}" srcOrd="2" destOrd="0" presId="urn:microsoft.com/office/officeart/2005/8/layout/lProcess2"/>
    <dgm:cxn modelId="{2BBA06E7-9AB5-0D48-B7D1-479CC1716678}" type="presParOf" srcId="{1495E2D5-020E-A54C-8C6D-4645B3823C04}" destId="{649FEDE8-5766-C64C-8BA8-F36481A7BC91}" srcOrd="1" destOrd="0" presId="urn:microsoft.com/office/officeart/2005/8/layout/lProcess2"/>
    <dgm:cxn modelId="{18C4F432-5125-5444-A11C-387017EB3E05}" type="presParOf" srcId="{1495E2D5-020E-A54C-8C6D-4645B3823C04}" destId="{368F9ED5-27E1-6946-82EC-18CAFB120E95}" srcOrd="2" destOrd="0" presId="urn:microsoft.com/office/officeart/2005/8/layout/lProcess2"/>
    <dgm:cxn modelId="{E2612277-E7E9-C641-ACA2-F5B959EF0B39}" type="presParOf" srcId="{368F9ED5-27E1-6946-82EC-18CAFB120E95}" destId="{3E8698E4-130F-384D-B4D2-DDB7559A26F1}" srcOrd="0" destOrd="0" presId="urn:microsoft.com/office/officeart/2005/8/layout/lProcess2"/>
    <dgm:cxn modelId="{DCB33987-12D1-094E-845B-29A02A19479C}" type="presParOf" srcId="{368F9ED5-27E1-6946-82EC-18CAFB120E95}" destId="{F052FC99-F0E5-D947-9D58-046743CD7D8A}" srcOrd="1" destOrd="0" presId="urn:microsoft.com/office/officeart/2005/8/layout/lProcess2"/>
    <dgm:cxn modelId="{C5123156-6AE3-1540-81E2-2E6212CD9989}" type="presParOf" srcId="{368F9ED5-27E1-6946-82EC-18CAFB120E95}" destId="{B6F5B1B9-182B-DD42-8978-5960E22D2D25}" srcOrd="2" destOrd="0" presId="urn:microsoft.com/office/officeart/2005/8/layout/lProcess2"/>
    <dgm:cxn modelId="{BD18B10E-B82E-5C4D-B92F-3681EAE9193D}" type="presParOf" srcId="{B6F5B1B9-182B-DD42-8978-5960E22D2D25}" destId="{F33CE0DE-1C58-2645-9830-2AC8DCF35004}" srcOrd="0" destOrd="0" presId="urn:microsoft.com/office/officeart/2005/8/layout/lProcess2"/>
    <dgm:cxn modelId="{466448E7-B735-DC48-9B72-41533791E291}" type="presParOf" srcId="{F33CE0DE-1C58-2645-9830-2AC8DCF35004}" destId="{7E95F016-4860-8D4A-B237-627BB7F4C21E}" srcOrd="0" destOrd="0" presId="urn:microsoft.com/office/officeart/2005/8/layout/lProcess2"/>
    <dgm:cxn modelId="{BE4020B2-B358-4A4D-A944-9D00B02DD52A}" type="presParOf" srcId="{F33CE0DE-1C58-2645-9830-2AC8DCF35004}" destId="{C04CD0A5-FCB9-ED46-BF5E-EC844F573025}" srcOrd="1" destOrd="0" presId="urn:microsoft.com/office/officeart/2005/8/layout/lProcess2"/>
    <dgm:cxn modelId="{C1012152-CFB6-4544-B95E-49AF356545C2}" type="presParOf" srcId="{F33CE0DE-1C58-2645-9830-2AC8DCF35004}" destId="{F0DE3E7C-5E7B-4943-A5E8-0F29BBBBCA4F}" srcOrd="2" destOrd="0" presId="urn:microsoft.com/office/officeart/2005/8/layout/lProcess2"/>
    <dgm:cxn modelId="{74E5FF4A-B880-A049-B8D5-09BC43EAEFB1}" type="presParOf" srcId="{F33CE0DE-1C58-2645-9830-2AC8DCF35004}" destId="{5607BA56-D531-C542-82CF-C111F32D0596}" srcOrd="3" destOrd="0" presId="urn:microsoft.com/office/officeart/2005/8/layout/lProcess2"/>
    <dgm:cxn modelId="{1E556EE3-2960-E24A-B184-F35818A17620}" type="presParOf" srcId="{F33CE0DE-1C58-2645-9830-2AC8DCF35004}" destId="{A874542B-D7E9-3648-870C-ADD59452A245}" srcOrd="4" destOrd="0" presId="urn:microsoft.com/office/officeart/2005/8/layout/lProcess2"/>
    <dgm:cxn modelId="{70309656-7673-644F-9B15-ADB544B4E3A1}" type="presParOf" srcId="{1495E2D5-020E-A54C-8C6D-4645B3823C04}" destId="{D05633E8-252B-194C-A193-2410C627EBB6}" srcOrd="3" destOrd="0" presId="urn:microsoft.com/office/officeart/2005/8/layout/lProcess2"/>
    <dgm:cxn modelId="{32439C30-87A4-7B49-9FF5-B31B57CD1D02}" type="presParOf" srcId="{1495E2D5-020E-A54C-8C6D-4645B3823C04}" destId="{3F9BB43B-F009-CA43-A85B-3303D33DD510}" srcOrd="4" destOrd="0" presId="urn:microsoft.com/office/officeart/2005/8/layout/lProcess2"/>
    <dgm:cxn modelId="{D660DC03-36B3-CC4A-8952-BD4DFC137951}" type="presParOf" srcId="{3F9BB43B-F009-CA43-A85B-3303D33DD510}" destId="{E6FC7BD3-082D-424B-ACC1-33445028F970}" srcOrd="0" destOrd="0" presId="urn:microsoft.com/office/officeart/2005/8/layout/lProcess2"/>
    <dgm:cxn modelId="{3D049E1C-9C2B-F44C-918A-AAC9E02E4B9F}" type="presParOf" srcId="{3F9BB43B-F009-CA43-A85B-3303D33DD510}" destId="{8DA7FAD5-F431-BD42-87A5-D19BBED3C219}" srcOrd="1" destOrd="0" presId="urn:microsoft.com/office/officeart/2005/8/layout/lProcess2"/>
    <dgm:cxn modelId="{8F374ACE-CB51-9E49-B239-7A8954152722}" type="presParOf" srcId="{3F9BB43B-F009-CA43-A85B-3303D33DD510}" destId="{CB7084BD-689E-054F-B2C5-497D848E5085}" srcOrd="2" destOrd="0" presId="urn:microsoft.com/office/officeart/2005/8/layout/lProcess2"/>
    <dgm:cxn modelId="{DD07FB35-9E6B-6D49-856F-FC6EB9D52E85}" type="presParOf" srcId="{CB7084BD-689E-054F-B2C5-497D848E5085}" destId="{44385A5B-BF92-D946-881B-BF430BC471B3}" srcOrd="0" destOrd="0" presId="urn:microsoft.com/office/officeart/2005/8/layout/lProcess2"/>
    <dgm:cxn modelId="{A2C00F08-4F4B-B34F-943C-8A0B647B6C35}" type="presParOf" srcId="{44385A5B-BF92-D946-881B-BF430BC471B3}" destId="{4F65D4C3-3E9A-8F41-86E4-A04ACC820A9D}" srcOrd="0" destOrd="0" presId="urn:microsoft.com/office/officeart/2005/8/layout/lProcess2"/>
    <dgm:cxn modelId="{EEA1C033-3B9B-0345-87E5-372F5E08D19B}" type="presParOf" srcId="{44385A5B-BF92-D946-881B-BF430BC471B3}" destId="{64C416AD-9F01-4B41-AD96-3B96B95D59AC}" srcOrd="1" destOrd="0" presId="urn:microsoft.com/office/officeart/2005/8/layout/lProcess2"/>
    <dgm:cxn modelId="{3B674280-8264-2E46-84C1-00145C619C85}" type="presParOf" srcId="{44385A5B-BF92-D946-881B-BF430BC471B3}" destId="{9EA0805D-5C29-444E-9DE8-5F5D0FE070D9}" srcOrd="2" destOrd="0" presId="urn:microsoft.com/office/officeart/2005/8/layout/lProcess2"/>
    <dgm:cxn modelId="{CC856B2C-E9C5-0841-805B-47E218742E94}" type="presParOf" srcId="{44385A5B-BF92-D946-881B-BF430BC471B3}" destId="{639F87DC-0DB4-8846-AC3D-7B4599F6F930}" srcOrd="3" destOrd="0" presId="urn:microsoft.com/office/officeart/2005/8/layout/lProcess2"/>
    <dgm:cxn modelId="{A486B65F-B13B-704B-9451-2FBA23D459C1}" type="presParOf" srcId="{44385A5B-BF92-D946-881B-BF430BC471B3}" destId="{2631A427-E819-D445-903F-2B9BC7B80A3C}" srcOrd="4" destOrd="0" presId="urn:microsoft.com/office/officeart/2005/8/layout/lProcess2"/>
    <dgm:cxn modelId="{55BBF2F3-6EB4-0443-B312-0014EAF59F31}" type="presParOf" srcId="{44385A5B-BF92-D946-881B-BF430BC471B3}" destId="{43B17DB0-16D1-6744-8982-A7BDB9053BF0}" srcOrd="5" destOrd="0" presId="urn:microsoft.com/office/officeart/2005/8/layout/lProcess2"/>
    <dgm:cxn modelId="{5B83FF1E-6CF2-1E40-85A9-2415AABDDAFD}" type="presParOf" srcId="{44385A5B-BF92-D946-881B-BF430BC471B3}" destId="{71D9EF4D-E46B-D24D-A3CC-E1C1D464BF8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E6DB34-1BE7-B64C-A0D0-98B5EE4D6381}"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35A85BCD-C28F-9A4A-B3C2-137B3A727D92}">
      <dgm:prSet phldrT="[Text]"/>
      <dgm:spPr/>
      <dgm:t>
        <a:bodyPr/>
        <a:lstStyle/>
        <a:p>
          <a:r>
            <a:rPr lang="en-US" dirty="0">
              <a:latin typeface="Avenir Book"/>
              <a:cs typeface="Avenir Book"/>
            </a:rPr>
            <a:t>Higher</a:t>
          </a:r>
          <a:r>
            <a:rPr lang="en-US" dirty="0"/>
            <a:t> </a:t>
          </a:r>
          <a:r>
            <a:rPr lang="en-US" dirty="0">
              <a:latin typeface="Avenir Book"/>
              <a:cs typeface="Avenir Book"/>
            </a:rPr>
            <a:t>Deductible</a:t>
          </a:r>
          <a:r>
            <a:rPr lang="en-US" dirty="0"/>
            <a:t>=</a:t>
          </a:r>
        </a:p>
      </dgm:t>
    </dgm:pt>
    <dgm:pt modelId="{7A2F79D6-1781-9843-AA4C-0702543D63AB}" type="parTrans" cxnId="{90C6B3E5-B76C-B647-A66A-51C3EED14EB1}">
      <dgm:prSet/>
      <dgm:spPr/>
      <dgm:t>
        <a:bodyPr/>
        <a:lstStyle/>
        <a:p>
          <a:endParaRPr lang="en-US"/>
        </a:p>
      </dgm:t>
    </dgm:pt>
    <dgm:pt modelId="{3D1BB534-7F3D-2841-A553-06BDB4C46061}" type="sibTrans" cxnId="{90C6B3E5-B76C-B647-A66A-51C3EED14EB1}">
      <dgm:prSet/>
      <dgm:spPr/>
      <dgm:t>
        <a:bodyPr/>
        <a:lstStyle/>
        <a:p>
          <a:endParaRPr lang="en-US"/>
        </a:p>
      </dgm:t>
    </dgm:pt>
    <dgm:pt modelId="{E909EDBE-5FF1-A642-BD84-352B3F5B487D}">
      <dgm:prSet phldrT="[Text]"/>
      <dgm:spPr/>
      <dgm:t>
        <a:bodyPr/>
        <a:lstStyle/>
        <a:p>
          <a:r>
            <a:rPr lang="en-US" dirty="0">
              <a:latin typeface="Avenir Book"/>
              <a:cs typeface="Avenir Book"/>
            </a:rPr>
            <a:t>Lower</a:t>
          </a:r>
          <a:r>
            <a:rPr lang="en-US" dirty="0"/>
            <a:t> </a:t>
          </a:r>
          <a:r>
            <a:rPr lang="en-US" dirty="0">
              <a:latin typeface="Avenir Book"/>
              <a:cs typeface="Avenir Book"/>
            </a:rPr>
            <a:t>payment</a:t>
          </a:r>
        </a:p>
      </dgm:t>
    </dgm:pt>
    <dgm:pt modelId="{56B34773-6A1A-804F-9588-D0827B11BEC4}" type="parTrans" cxnId="{41EEBDF1-A422-CD43-9C9B-F606851FCE8C}">
      <dgm:prSet/>
      <dgm:spPr/>
      <dgm:t>
        <a:bodyPr/>
        <a:lstStyle/>
        <a:p>
          <a:endParaRPr lang="en-US"/>
        </a:p>
      </dgm:t>
    </dgm:pt>
    <dgm:pt modelId="{CA5535D3-D900-BA49-A2C0-5B3DE941EA22}" type="sibTrans" cxnId="{41EEBDF1-A422-CD43-9C9B-F606851FCE8C}">
      <dgm:prSet/>
      <dgm:spPr/>
      <dgm:t>
        <a:bodyPr/>
        <a:lstStyle/>
        <a:p>
          <a:endParaRPr lang="en-US"/>
        </a:p>
      </dgm:t>
    </dgm:pt>
    <dgm:pt modelId="{20CDFB27-F7D5-8B41-B0FE-7D59E6508D7D}" type="pres">
      <dgm:prSet presAssocID="{3BE6DB34-1BE7-B64C-A0D0-98B5EE4D6381}" presName="compositeShape" presStyleCnt="0">
        <dgm:presLayoutVars>
          <dgm:chMax val="2"/>
          <dgm:dir/>
          <dgm:resizeHandles val="exact"/>
        </dgm:presLayoutVars>
      </dgm:prSet>
      <dgm:spPr/>
    </dgm:pt>
    <dgm:pt modelId="{CE3A072B-FF1F-9F4A-AB03-01C9EC3E02C9}" type="pres">
      <dgm:prSet presAssocID="{35A85BCD-C28F-9A4A-B3C2-137B3A727D92}" presName="upArrow" presStyleLbl="node1" presStyleIdx="0" presStyleCnt="2"/>
      <dgm:spPr/>
    </dgm:pt>
    <dgm:pt modelId="{0193F385-4C41-B44D-8745-E544302C2634}" type="pres">
      <dgm:prSet presAssocID="{35A85BCD-C28F-9A4A-B3C2-137B3A727D92}" presName="upArrowText" presStyleLbl="revTx" presStyleIdx="0" presStyleCnt="2">
        <dgm:presLayoutVars>
          <dgm:chMax val="0"/>
          <dgm:bulletEnabled val="1"/>
        </dgm:presLayoutVars>
      </dgm:prSet>
      <dgm:spPr/>
    </dgm:pt>
    <dgm:pt modelId="{C8A94B25-C8B2-114E-9529-0A896ED02C39}" type="pres">
      <dgm:prSet presAssocID="{E909EDBE-5FF1-A642-BD84-352B3F5B487D}" presName="downArrow" presStyleLbl="node1" presStyleIdx="1" presStyleCnt="2"/>
      <dgm:spPr/>
    </dgm:pt>
    <dgm:pt modelId="{C40529F1-4F85-FD4E-8BC6-7D234FD8A8DB}" type="pres">
      <dgm:prSet presAssocID="{E909EDBE-5FF1-A642-BD84-352B3F5B487D}" presName="downArrowText" presStyleLbl="revTx" presStyleIdx="1" presStyleCnt="2">
        <dgm:presLayoutVars>
          <dgm:chMax val="0"/>
          <dgm:bulletEnabled val="1"/>
        </dgm:presLayoutVars>
      </dgm:prSet>
      <dgm:spPr/>
    </dgm:pt>
  </dgm:ptLst>
  <dgm:cxnLst>
    <dgm:cxn modelId="{71580223-B9AD-1341-8F39-D925DFF5D58D}" type="presOf" srcId="{35A85BCD-C28F-9A4A-B3C2-137B3A727D92}" destId="{0193F385-4C41-B44D-8745-E544302C2634}" srcOrd="0" destOrd="0" presId="urn:microsoft.com/office/officeart/2005/8/layout/arrow4"/>
    <dgm:cxn modelId="{B9DF5D98-E1D5-D04F-A047-D5AD127BB218}" type="presOf" srcId="{3BE6DB34-1BE7-B64C-A0D0-98B5EE4D6381}" destId="{20CDFB27-F7D5-8B41-B0FE-7D59E6508D7D}" srcOrd="0" destOrd="0" presId="urn:microsoft.com/office/officeart/2005/8/layout/arrow4"/>
    <dgm:cxn modelId="{A16745BD-0521-0A4C-B28E-07C8F31A1F31}" type="presOf" srcId="{E909EDBE-5FF1-A642-BD84-352B3F5B487D}" destId="{C40529F1-4F85-FD4E-8BC6-7D234FD8A8DB}" srcOrd="0" destOrd="0" presId="urn:microsoft.com/office/officeart/2005/8/layout/arrow4"/>
    <dgm:cxn modelId="{90C6B3E5-B76C-B647-A66A-51C3EED14EB1}" srcId="{3BE6DB34-1BE7-B64C-A0D0-98B5EE4D6381}" destId="{35A85BCD-C28F-9A4A-B3C2-137B3A727D92}" srcOrd="0" destOrd="0" parTransId="{7A2F79D6-1781-9843-AA4C-0702543D63AB}" sibTransId="{3D1BB534-7F3D-2841-A553-06BDB4C46061}"/>
    <dgm:cxn modelId="{41EEBDF1-A422-CD43-9C9B-F606851FCE8C}" srcId="{3BE6DB34-1BE7-B64C-A0D0-98B5EE4D6381}" destId="{E909EDBE-5FF1-A642-BD84-352B3F5B487D}" srcOrd="1" destOrd="0" parTransId="{56B34773-6A1A-804F-9588-D0827B11BEC4}" sibTransId="{CA5535D3-D900-BA49-A2C0-5B3DE941EA22}"/>
    <dgm:cxn modelId="{FB576F31-E91D-C94F-AEE3-D5C1046AF2DE}" type="presParOf" srcId="{20CDFB27-F7D5-8B41-B0FE-7D59E6508D7D}" destId="{CE3A072B-FF1F-9F4A-AB03-01C9EC3E02C9}" srcOrd="0" destOrd="0" presId="urn:microsoft.com/office/officeart/2005/8/layout/arrow4"/>
    <dgm:cxn modelId="{74F35D93-DAAE-474E-8A53-5933E1775898}" type="presParOf" srcId="{20CDFB27-F7D5-8B41-B0FE-7D59E6508D7D}" destId="{0193F385-4C41-B44D-8745-E544302C2634}" srcOrd="1" destOrd="0" presId="urn:microsoft.com/office/officeart/2005/8/layout/arrow4"/>
    <dgm:cxn modelId="{D10B208A-D0AC-2849-8CBF-9DBE6BF1E4E2}" type="presParOf" srcId="{20CDFB27-F7D5-8B41-B0FE-7D59E6508D7D}" destId="{C8A94B25-C8B2-114E-9529-0A896ED02C39}" srcOrd="2" destOrd="0" presId="urn:microsoft.com/office/officeart/2005/8/layout/arrow4"/>
    <dgm:cxn modelId="{7689AAF8-1C8E-C74D-9545-7B16F5153956}" type="presParOf" srcId="{20CDFB27-F7D5-8B41-B0FE-7D59E6508D7D}" destId="{C40529F1-4F85-FD4E-8BC6-7D234FD8A8DB}"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69E7-6E8C-A14B-B455-5BF1EFF6D7A1}">
      <dsp:nvSpPr>
        <dsp:cNvPr id="0" name=""/>
        <dsp:cNvSpPr/>
      </dsp:nvSpPr>
      <dsp:spPr>
        <a:xfrm>
          <a:off x="255072" y="256657"/>
          <a:ext cx="3878050" cy="121189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0854"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Kidnapping Insurance</a:t>
          </a:r>
        </a:p>
      </dsp:txBody>
      <dsp:txXfrm>
        <a:off x="255072" y="256657"/>
        <a:ext cx="3878050" cy="1211890"/>
      </dsp:txXfrm>
    </dsp:sp>
    <dsp:sp modelId="{D5776A0F-7802-F54C-A15F-9504699381D8}">
      <dsp:nvSpPr>
        <dsp:cNvPr id="0" name=""/>
        <dsp:cNvSpPr/>
      </dsp:nvSpPr>
      <dsp:spPr>
        <a:xfrm>
          <a:off x="93486" y="81607"/>
          <a:ext cx="848323" cy="12724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C185F578-32D5-D843-B68C-D97F7D94E114}">
      <dsp:nvSpPr>
        <dsp:cNvPr id="0" name=""/>
        <dsp:cNvSpPr/>
      </dsp:nvSpPr>
      <dsp:spPr>
        <a:xfrm>
          <a:off x="4513770" y="256657"/>
          <a:ext cx="3878050" cy="121189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0854"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Chicken Insurance</a:t>
          </a:r>
        </a:p>
      </dsp:txBody>
      <dsp:txXfrm>
        <a:off x="4513770" y="256657"/>
        <a:ext cx="3878050" cy="1211890"/>
      </dsp:txXfrm>
    </dsp:sp>
    <dsp:sp modelId="{B0EA7C60-8804-5142-92AA-AA075155FB35}">
      <dsp:nvSpPr>
        <dsp:cNvPr id="0" name=""/>
        <dsp:cNvSpPr/>
      </dsp:nvSpPr>
      <dsp:spPr>
        <a:xfrm>
          <a:off x="4352185" y="81607"/>
          <a:ext cx="848323" cy="1272485"/>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792AF9C2-32F9-0A4B-84D4-40AAF7EDDD6D}">
      <dsp:nvSpPr>
        <dsp:cNvPr id="0" name=""/>
        <dsp:cNvSpPr/>
      </dsp:nvSpPr>
      <dsp:spPr>
        <a:xfrm>
          <a:off x="255072" y="1782293"/>
          <a:ext cx="3878050" cy="121189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0854"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Fantasy Football Insurance</a:t>
          </a:r>
        </a:p>
      </dsp:txBody>
      <dsp:txXfrm>
        <a:off x="255072" y="1782293"/>
        <a:ext cx="3878050" cy="1211890"/>
      </dsp:txXfrm>
    </dsp:sp>
    <dsp:sp modelId="{DE95B73B-E7CE-4E4A-904D-9805679A8494}">
      <dsp:nvSpPr>
        <dsp:cNvPr id="0" name=""/>
        <dsp:cNvSpPr/>
      </dsp:nvSpPr>
      <dsp:spPr>
        <a:xfrm>
          <a:off x="93486" y="1607243"/>
          <a:ext cx="848323" cy="1272485"/>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EFBDEA9E-F9D2-054B-88EB-46DBB2545EA8}">
      <dsp:nvSpPr>
        <dsp:cNvPr id="0" name=""/>
        <dsp:cNvSpPr/>
      </dsp:nvSpPr>
      <dsp:spPr>
        <a:xfrm>
          <a:off x="4513770" y="1782293"/>
          <a:ext cx="3878050" cy="121189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0854"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Cold Feet Insurance</a:t>
          </a:r>
        </a:p>
      </dsp:txBody>
      <dsp:txXfrm>
        <a:off x="4513770" y="1782293"/>
        <a:ext cx="3878050" cy="1211890"/>
      </dsp:txXfrm>
    </dsp:sp>
    <dsp:sp modelId="{68153C36-072E-384E-B6CA-6250548B5A5B}">
      <dsp:nvSpPr>
        <dsp:cNvPr id="0" name=""/>
        <dsp:cNvSpPr/>
      </dsp:nvSpPr>
      <dsp:spPr>
        <a:xfrm>
          <a:off x="4352185" y="1607243"/>
          <a:ext cx="848323" cy="127248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BAB83E9F-4E44-9F4E-B030-BE92822A14D7}">
      <dsp:nvSpPr>
        <dsp:cNvPr id="0" name=""/>
        <dsp:cNvSpPr/>
      </dsp:nvSpPr>
      <dsp:spPr>
        <a:xfrm>
          <a:off x="255072" y="3307930"/>
          <a:ext cx="3878050" cy="121189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0854"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Bed Bug Insurance</a:t>
          </a:r>
        </a:p>
      </dsp:txBody>
      <dsp:txXfrm>
        <a:off x="255072" y="3307930"/>
        <a:ext cx="3878050" cy="1211890"/>
      </dsp:txXfrm>
    </dsp:sp>
    <dsp:sp modelId="{4A5551EA-B704-F040-ABEB-23A7DDB24D78}">
      <dsp:nvSpPr>
        <dsp:cNvPr id="0" name=""/>
        <dsp:cNvSpPr/>
      </dsp:nvSpPr>
      <dsp:spPr>
        <a:xfrm>
          <a:off x="93486" y="3132879"/>
          <a:ext cx="848323" cy="1272485"/>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E6238225-61DE-4F49-9B2E-08CE39585136}">
      <dsp:nvSpPr>
        <dsp:cNvPr id="0" name=""/>
        <dsp:cNvSpPr/>
      </dsp:nvSpPr>
      <dsp:spPr>
        <a:xfrm>
          <a:off x="4513770" y="3307930"/>
          <a:ext cx="3878050" cy="121189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0854"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Multiple Birth Insurance</a:t>
          </a:r>
        </a:p>
      </dsp:txBody>
      <dsp:txXfrm>
        <a:off x="4513770" y="3307930"/>
        <a:ext cx="3878050" cy="1211890"/>
      </dsp:txXfrm>
    </dsp:sp>
    <dsp:sp modelId="{88F1286B-1A05-B94E-A9E0-2AB452DC8427}">
      <dsp:nvSpPr>
        <dsp:cNvPr id="0" name=""/>
        <dsp:cNvSpPr/>
      </dsp:nvSpPr>
      <dsp:spPr>
        <a:xfrm>
          <a:off x="4352185" y="3132879"/>
          <a:ext cx="848323" cy="1272485"/>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4000" r="-44000"/>
          </a:stretch>
        </a:blip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BC47F-4FC2-CF45-A753-629F589D0378}">
      <dsp:nvSpPr>
        <dsp:cNvPr id="0" name=""/>
        <dsp:cNvSpPr/>
      </dsp:nvSpPr>
      <dsp:spPr>
        <a:xfrm>
          <a:off x="0" y="54685"/>
          <a:ext cx="3600823" cy="638819"/>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venir Book"/>
              <a:cs typeface="Avenir Book"/>
            </a:rPr>
            <a:t>Comprehensive- </a:t>
          </a:r>
        </a:p>
      </dsp:txBody>
      <dsp:txXfrm>
        <a:off x="31185" y="85870"/>
        <a:ext cx="3538453" cy="576449"/>
      </dsp:txXfrm>
    </dsp:sp>
    <dsp:sp modelId="{F7852EEA-508F-D64D-9328-5F3F0627B93B}">
      <dsp:nvSpPr>
        <dsp:cNvPr id="0" name=""/>
        <dsp:cNvSpPr/>
      </dsp:nvSpPr>
      <dsp:spPr>
        <a:xfrm>
          <a:off x="0" y="693505"/>
          <a:ext cx="3600823"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Avenir Book"/>
              <a:cs typeface="Avenir Book"/>
            </a:rPr>
            <a:t>Chipped windshield</a:t>
          </a:r>
        </a:p>
        <a:p>
          <a:pPr marL="228600" lvl="1" indent="-228600" algn="l" defTabSz="977900">
            <a:lnSpc>
              <a:spcPct val="90000"/>
            </a:lnSpc>
            <a:spcBef>
              <a:spcPct val="0"/>
            </a:spcBef>
            <a:spcAft>
              <a:spcPct val="20000"/>
            </a:spcAft>
            <a:buChar char="•"/>
          </a:pPr>
          <a:r>
            <a:rPr lang="en-US" sz="2200" kern="1200" dirty="0">
              <a:latin typeface="Avenir Book"/>
              <a:cs typeface="Avenir Book"/>
            </a:rPr>
            <a:t>Stolen</a:t>
          </a:r>
        </a:p>
        <a:p>
          <a:pPr marL="228600" lvl="1" indent="-228600" algn="l" defTabSz="977900">
            <a:lnSpc>
              <a:spcPct val="90000"/>
            </a:lnSpc>
            <a:spcBef>
              <a:spcPct val="0"/>
            </a:spcBef>
            <a:spcAft>
              <a:spcPct val="20000"/>
            </a:spcAft>
            <a:buChar char="•"/>
          </a:pPr>
          <a:r>
            <a:rPr lang="en-US" sz="2200" kern="1200" dirty="0">
              <a:latin typeface="Avenir Book"/>
              <a:cs typeface="Avenir Book"/>
            </a:rPr>
            <a:t>Break in</a:t>
          </a:r>
        </a:p>
        <a:p>
          <a:pPr marL="228600" lvl="1" indent="-228600" algn="l" defTabSz="977900">
            <a:lnSpc>
              <a:spcPct val="90000"/>
            </a:lnSpc>
            <a:spcBef>
              <a:spcPct val="0"/>
            </a:spcBef>
            <a:spcAft>
              <a:spcPct val="20000"/>
            </a:spcAft>
            <a:buChar char="•"/>
          </a:pPr>
          <a:r>
            <a:rPr lang="en-US" sz="2200" kern="1200" dirty="0">
              <a:latin typeface="Avenir Book"/>
              <a:cs typeface="Avenir Book"/>
            </a:rPr>
            <a:t>Hitting an animal</a:t>
          </a:r>
        </a:p>
      </dsp:txBody>
      <dsp:txXfrm>
        <a:off x="0" y="693505"/>
        <a:ext cx="3600823" cy="1362060"/>
      </dsp:txXfrm>
    </dsp:sp>
    <dsp:sp modelId="{08DFBF67-E9AD-0B4F-85AE-A5DFB942170B}">
      <dsp:nvSpPr>
        <dsp:cNvPr id="0" name=""/>
        <dsp:cNvSpPr/>
      </dsp:nvSpPr>
      <dsp:spPr>
        <a:xfrm>
          <a:off x="0" y="2055565"/>
          <a:ext cx="3600823" cy="638819"/>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venir Book"/>
              <a:cs typeface="Avenir Book"/>
            </a:rPr>
            <a:t>Collision-</a:t>
          </a:r>
        </a:p>
      </dsp:txBody>
      <dsp:txXfrm>
        <a:off x="31185" y="2086750"/>
        <a:ext cx="3538453" cy="576449"/>
      </dsp:txXfrm>
    </dsp:sp>
    <dsp:sp modelId="{51526245-152D-7A4B-BEF9-72D5C5B0ED35}">
      <dsp:nvSpPr>
        <dsp:cNvPr id="0" name=""/>
        <dsp:cNvSpPr/>
      </dsp:nvSpPr>
      <dsp:spPr>
        <a:xfrm>
          <a:off x="0" y="2694385"/>
          <a:ext cx="3600823"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Avenir Book"/>
              <a:cs typeface="Avenir Book"/>
            </a:rPr>
            <a:t>Even if not your car</a:t>
          </a:r>
        </a:p>
        <a:p>
          <a:pPr marL="228600" lvl="1" indent="-228600" algn="l" defTabSz="977900">
            <a:lnSpc>
              <a:spcPct val="90000"/>
            </a:lnSpc>
            <a:spcBef>
              <a:spcPct val="0"/>
            </a:spcBef>
            <a:spcAft>
              <a:spcPct val="20000"/>
            </a:spcAft>
            <a:buChar char="•"/>
          </a:pPr>
          <a:r>
            <a:rPr lang="en-US" sz="2200" kern="1200" dirty="0">
              <a:latin typeface="Avenir Book"/>
              <a:cs typeface="Avenir Book"/>
            </a:rPr>
            <a:t>If someone else is driving your car</a:t>
          </a:r>
        </a:p>
      </dsp:txBody>
      <dsp:txXfrm>
        <a:off x="0" y="2694385"/>
        <a:ext cx="3600823" cy="9563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CD3EC-41DD-F948-9E44-62CFCEDE77A7}">
      <dsp:nvSpPr>
        <dsp:cNvPr id="0" name=""/>
        <dsp:cNvSpPr/>
      </dsp:nvSpPr>
      <dsp:spPr>
        <a:xfrm>
          <a:off x="-5802984" y="-888154"/>
          <a:ext cx="6908603" cy="6908603"/>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CF795E-814D-6049-9E75-935151533A46}">
      <dsp:nvSpPr>
        <dsp:cNvPr id="0" name=""/>
        <dsp:cNvSpPr/>
      </dsp:nvSpPr>
      <dsp:spPr>
        <a:xfrm>
          <a:off x="411916" y="270266"/>
          <a:ext cx="7225672" cy="540327"/>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88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venir Book"/>
              <a:cs typeface="Avenir Book"/>
            </a:rPr>
            <a:t>Intentional damage</a:t>
          </a:r>
        </a:p>
      </dsp:txBody>
      <dsp:txXfrm>
        <a:off x="411916" y="270266"/>
        <a:ext cx="7225672" cy="540327"/>
      </dsp:txXfrm>
    </dsp:sp>
    <dsp:sp modelId="{F950F226-7419-7649-BA13-395601CCB4AA}">
      <dsp:nvSpPr>
        <dsp:cNvPr id="0" name=""/>
        <dsp:cNvSpPr/>
      </dsp:nvSpPr>
      <dsp:spPr>
        <a:xfrm>
          <a:off x="74211" y="202725"/>
          <a:ext cx="675409" cy="6754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12028A-983D-6144-B586-60A69FCBC339}">
      <dsp:nvSpPr>
        <dsp:cNvPr id="0" name=""/>
        <dsp:cNvSpPr/>
      </dsp:nvSpPr>
      <dsp:spPr>
        <a:xfrm>
          <a:off x="856372" y="1080655"/>
          <a:ext cx="6781216" cy="540327"/>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88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venir Book"/>
              <a:cs typeface="Avenir Book"/>
            </a:rPr>
            <a:t>Do not have owners permission</a:t>
          </a:r>
        </a:p>
      </dsp:txBody>
      <dsp:txXfrm>
        <a:off x="856372" y="1080655"/>
        <a:ext cx="6781216" cy="540327"/>
      </dsp:txXfrm>
    </dsp:sp>
    <dsp:sp modelId="{60215668-B7B1-D744-A68C-8CFF8F72BEC2}">
      <dsp:nvSpPr>
        <dsp:cNvPr id="0" name=""/>
        <dsp:cNvSpPr/>
      </dsp:nvSpPr>
      <dsp:spPr>
        <a:xfrm>
          <a:off x="518667" y="1013114"/>
          <a:ext cx="675409" cy="6754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6657A6-04DE-1C4D-B6BD-E1CDB5CD8FC6}">
      <dsp:nvSpPr>
        <dsp:cNvPr id="0" name=""/>
        <dsp:cNvSpPr/>
      </dsp:nvSpPr>
      <dsp:spPr>
        <a:xfrm>
          <a:off x="1059611" y="1891045"/>
          <a:ext cx="6577977" cy="540327"/>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88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venir Book"/>
              <a:cs typeface="Avenir Book"/>
            </a:rPr>
            <a:t>Regular use of a borrowed car </a:t>
          </a:r>
        </a:p>
      </dsp:txBody>
      <dsp:txXfrm>
        <a:off x="1059611" y="1891045"/>
        <a:ext cx="6577977" cy="540327"/>
      </dsp:txXfrm>
    </dsp:sp>
    <dsp:sp modelId="{87CDDE48-96DA-B649-BCDD-D215A7B72782}">
      <dsp:nvSpPr>
        <dsp:cNvPr id="0" name=""/>
        <dsp:cNvSpPr/>
      </dsp:nvSpPr>
      <dsp:spPr>
        <a:xfrm>
          <a:off x="721906" y="1823504"/>
          <a:ext cx="675409" cy="6754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C03EB2A-643C-C24A-A367-35FCC7A50423}">
      <dsp:nvSpPr>
        <dsp:cNvPr id="0" name=""/>
        <dsp:cNvSpPr/>
      </dsp:nvSpPr>
      <dsp:spPr>
        <a:xfrm>
          <a:off x="1059611" y="2700921"/>
          <a:ext cx="6577977" cy="540327"/>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88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venir Book"/>
              <a:cs typeface="Avenir Book"/>
            </a:rPr>
            <a:t>A car you own but do not have insured</a:t>
          </a:r>
        </a:p>
      </dsp:txBody>
      <dsp:txXfrm>
        <a:off x="1059611" y="2700921"/>
        <a:ext cx="6577977" cy="540327"/>
      </dsp:txXfrm>
    </dsp:sp>
    <dsp:sp modelId="{A17CDF34-7982-3C43-A83B-1555C16A20D6}">
      <dsp:nvSpPr>
        <dsp:cNvPr id="0" name=""/>
        <dsp:cNvSpPr/>
      </dsp:nvSpPr>
      <dsp:spPr>
        <a:xfrm>
          <a:off x="721906" y="2633380"/>
          <a:ext cx="675409" cy="6754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BE40BC-8491-0340-A9FC-E9742EA53D8A}">
      <dsp:nvSpPr>
        <dsp:cNvPr id="0" name=""/>
        <dsp:cNvSpPr/>
      </dsp:nvSpPr>
      <dsp:spPr>
        <a:xfrm>
          <a:off x="856372" y="3511310"/>
          <a:ext cx="6781216" cy="540327"/>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88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venir Book"/>
              <a:cs typeface="Avenir Book"/>
            </a:rPr>
            <a:t>Carrying passengers for a fee</a:t>
          </a:r>
        </a:p>
      </dsp:txBody>
      <dsp:txXfrm>
        <a:off x="856372" y="3511310"/>
        <a:ext cx="6781216" cy="540327"/>
      </dsp:txXfrm>
    </dsp:sp>
    <dsp:sp modelId="{39A0FEE1-C67C-CE4F-AA2E-4E8D1C2EED7F}">
      <dsp:nvSpPr>
        <dsp:cNvPr id="0" name=""/>
        <dsp:cNvSpPr/>
      </dsp:nvSpPr>
      <dsp:spPr>
        <a:xfrm>
          <a:off x="518667" y="3443769"/>
          <a:ext cx="675409" cy="6754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10FA82-0EEF-AC4E-AE11-14129F379787}">
      <dsp:nvSpPr>
        <dsp:cNvPr id="0" name=""/>
        <dsp:cNvSpPr/>
      </dsp:nvSpPr>
      <dsp:spPr>
        <a:xfrm>
          <a:off x="411916" y="4321699"/>
          <a:ext cx="7225672" cy="540327"/>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88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venir Book"/>
              <a:cs typeface="Avenir Book"/>
            </a:rPr>
            <a:t>Racing</a:t>
          </a:r>
        </a:p>
      </dsp:txBody>
      <dsp:txXfrm>
        <a:off x="411916" y="4321699"/>
        <a:ext cx="7225672" cy="540327"/>
      </dsp:txXfrm>
    </dsp:sp>
    <dsp:sp modelId="{182AA257-95FF-2845-A357-E082D794BCAB}">
      <dsp:nvSpPr>
        <dsp:cNvPr id="0" name=""/>
        <dsp:cNvSpPr/>
      </dsp:nvSpPr>
      <dsp:spPr>
        <a:xfrm>
          <a:off x="74211" y="4254158"/>
          <a:ext cx="675409" cy="6754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0CE8-1FF0-B74E-AE12-572AA4642AA2}">
      <dsp:nvSpPr>
        <dsp:cNvPr id="0" name=""/>
        <dsp:cNvSpPr/>
      </dsp:nvSpPr>
      <dsp:spPr>
        <a:xfrm>
          <a:off x="3565491" y="2231992"/>
          <a:ext cx="1310781" cy="1310781"/>
        </a:xfrm>
        <a:prstGeom prst="ellipse">
          <a:avLst/>
        </a:prstGeom>
        <a:gradFill rotWithShape="0">
          <a:gsLst>
            <a:gs pos="0">
              <a:schemeClr val="accent1">
                <a:shade val="80000"/>
                <a:hueOff val="0"/>
                <a:satOff val="0"/>
                <a:lumOff val="0"/>
                <a:alphaOff val="0"/>
                <a:shade val="70000"/>
                <a:satMod val="120000"/>
              </a:schemeClr>
            </a:gs>
            <a:gs pos="35000">
              <a:schemeClr val="accent1">
                <a:shade val="80000"/>
                <a:hueOff val="0"/>
                <a:satOff val="0"/>
                <a:lumOff val="0"/>
                <a:alphaOff val="0"/>
                <a:shade val="100000"/>
                <a:satMod val="150000"/>
              </a:schemeClr>
            </a:gs>
            <a:gs pos="70000">
              <a:schemeClr val="accent1">
                <a:shade val="80000"/>
                <a:hueOff val="0"/>
                <a:satOff val="0"/>
                <a:lumOff val="0"/>
                <a:alphaOff val="0"/>
                <a:tint val="100000"/>
                <a:shade val="100000"/>
                <a:satMod val="200000"/>
                <a:greenMod val="100000"/>
              </a:schemeClr>
            </a:gs>
            <a:gs pos="100000">
              <a:schemeClr val="accent1">
                <a:shade val="8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Book"/>
              <a:cs typeface="Avenir Book"/>
            </a:rPr>
            <a:t>Premium</a:t>
          </a:r>
        </a:p>
      </dsp:txBody>
      <dsp:txXfrm>
        <a:off x="3757450" y="2423951"/>
        <a:ext cx="926863" cy="926863"/>
      </dsp:txXfrm>
    </dsp:sp>
    <dsp:sp modelId="{75EC4AF1-D657-8C48-A310-7FAF963A8AA6}">
      <dsp:nvSpPr>
        <dsp:cNvPr id="0" name=""/>
        <dsp:cNvSpPr/>
      </dsp:nvSpPr>
      <dsp:spPr>
        <a:xfrm rot="16200000">
          <a:off x="3762032" y="1759167"/>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7939" y="1750199"/>
        <a:ext cx="45885" cy="45885"/>
      </dsp:txXfrm>
    </dsp:sp>
    <dsp:sp modelId="{A52B9CB3-E1DA-784A-8B82-C1A0DBB4B161}">
      <dsp:nvSpPr>
        <dsp:cNvPr id="0" name=""/>
        <dsp:cNvSpPr/>
      </dsp:nvSpPr>
      <dsp:spPr>
        <a:xfrm>
          <a:off x="3565491" y="3510"/>
          <a:ext cx="1310781" cy="1310781"/>
        </a:xfrm>
        <a:prstGeom prst="ellipse">
          <a:avLst/>
        </a:prstGeom>
        <a:gradFill rotWithShape="0">
          <a:gsLst>
            <a:gs pos="0">
              <a:schemeClr val="accent1">
                <a:shade val="80000"/>
                <a:hueOff val="0"/>
                <a:satOff val="0"/>
                <a:lumOff val="0"/>
                <a:alphaOff val="0"/>
                <a:shade val="70000"/>
                <a:satMod val="120000"/>
              </a:schemeClr>
            </a:gs>
            <a:gs pos="35000">
              <a:schemeClr val="accent1">
                <a:shade val="80000"/>
                <a:hueOff val="0"/>
                <a:satOff val="0"/>
                <a:lumOff val="0"/>
                <a:alphaOff val="0"/>
                <a:shade val="100000"/>
                <a:satMod val="150000"/>
              </a:schemeClr>
            </a:gs>
            <a:gs pos="70000">
              <a:schemeClr val="accent1">
                <a:shade val="80000"/>
                <a:hueOff val="0"/>
                <a:satOff val="0"/>
                <a:lumOff val="0"/>
                <a:alphaOff val="0"/>
                <a:tint val="100000"/>
                <a:shade val="100000"/>
                <a:satMod val="200000"/>
                <a:greenMod val="100000"/>
              </a:schemeClr>
            </a:gs>
            <a:gs pos="100000">
              <a:schemeClr val="accent1">
                <a:shade val="8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Age</a:t>
          </a:r>
        </a:p>
      </dsp:txBody>
      <dsp:txXfrm>
        <a:off x="3757450" y="195469"/>
        <a:ext cx="926863" cy="926863"/>
      </dsp:txXfrm>
    </dsp:sp>
    <dsp:sp modelId="{2D07DDCE-B665-2B47-A7D7-FCB6EBE9DAAD}">
      <dsp:nvSpPr>
        <dsp:cNvPr id="0" name=""/>
        <dsp:cNvSpPr/>
      </dsp:nvSpPr>
      <dsp:spPr>
        <a:xfrm rot="18900000">
          <a:off x="4549919" y="2085521"/>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5827" y="2076553"/>
        <a:ext cx="45885" cy="45885"/>
      </dsp:txXfrm>
    </dsp:sp>
    <dsp:sp modelId="{EE4DC155-A359-A444-9138-94961CCC53BB}">
      <dsp:nvSpPr>
        <dsp:cNvPr id="0" name=""/>
        <dsp:cNvSpPr/>
      </dsp:nvSpPr>
      <dsp:spPr>
        <a:xfrm>
          <a:off x="5141266" y="656217"/>
          <a:ext cx="1310781" cy="1310781"/>
        </a:xfrm>
        <a:prstGeom prst="ellipse">
          <a:avLst/>
        </a:prstGeom>
        <a:gradFill rotWithShape="0">
          <a:gsLst>
            <a:gs pos="0">
              <a:schemeClr val="accent1">
                <a:shade val="80000"/>
                <a:hueOff val="78394"/>
                <a:satOff val="-13440"/>
                <a:lumOff val="7176"/>
                <a:alphaOff val="0"/>
                <a:shade val="70000"/>
                <a:satMod val="120000"/>
              </a:schemeClr>
            </a:gs>
            <a:gs pos="35000">
              <a:schemeClr val="accent1">
                <a:shade val="80000"/>
                <a:hueOff val="78394"/>
                <a:satOff val="-13440"/>
                <a:lumOff val="7176"/>
                <a:alphaOff val="0"/>
                <a:shade val="100000"/>
                <a:satMod val="150000"/>
              </a:schemeClr>
            </a:gs>
            <a:gs pos="70000">
              <a:schemeClr val="accent1">
                <a:shade val="80000"/>
                <a:hueOff val="78394"/>
                <a:satOff val="-13440"/>
                <a:lumOff val="7176"/>
                <a:alphaOff val="0"/>
                <a:tint val="100000"/>
                <a:shade val="100000"/>
                <a:satMod val="200000"/>
                <a:greenMod val="100000"/>
              </a:schemeClr>
            </a:gs>
            <a:gs pos="100000">
              <a:schemeClr val="accent1">
                <a:shade val="80000"/>
                <a:hueOff val="78394"/>
                <a:satOff val="-13440"/>
                <a:lumOff val="7176"/>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Gender</a:t>
          </a:r>
        </a:p>
      </dsp:txBody>
      <dsp:txXfrm>
        <a:off x="5333225" y="848176"/>
        <a:ext cx="926863" cy="926863"/>
      </dsp:txXfrm>
    </dsp:sp>
    <dsp:sp modelId="{BB9DDF0F-2179-0F46-B01D-0EDC020E3E8F}">
      <dsp:nvSpPr>
        <dsp:cNvPr id="0" name=""/>
        <dsp:cNvSpPr/>
      </dsp:nvSpPr>
      <dsp:spPr>
        <a:xfrm>
          <a:off x="4876273" y="2873408"/>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181" y="2864440"/>
        <a:ext cx="45885" cy="45885"/>
      </dsp:txXfrm>
    </dsp:sp>
    <dsp:sp modelId="{68C59CD1-CB88-8746-93E1-53C8676C3526}">
      <dsp:nvSpPr>
        <dsp:cNvPr id="0" name=""/>
        <dsp:cNvSpPr/>
      </dsp:nvSpPr>
      <dsp:spPr>
        <a:xfrm>
          <a:off x="5793973" y="2231992"/>
          <a:ext cx="1310781" cy="1310781"/>
        </a:xfrm>
        <a:prstGeom prst="ellipse">
          <a:avLst/>
        </a:prstGeom>
        <a:gradFill rotWithShape="0">
          <a:gsLst>
            <a:gs pos="0">
              <a:schemeClr val="accent1">
                <a:shade val="80000"/>
                <a:hueOff val="156788"/>
                <a:satOff val="-26881"/>
                <a:lumOff val="14353"/>
                <a:alphaOff val="0"/>
                <a:shade val="70000"/>
                <a:satMod val="120000"/>
              </a:schemeClr>
            </a:gs>
            <a:gs pos="35000">
              <a:schemeClr val="accent1">
                <a:shade val="80000"/>
                <a:hueOff val="156788"/>
                <a:satOff val="-26881"/>
                <a:lumOff val="14353"/>
                <a:alphaOff val="0"/>
                <a:shade val="100000"/>
                <a:satMod val="150000"/>
              </a:schemeClr>
            </a:gs>
            <a:gs pos="70000">
              <a:schemeClr val="accent1">
                <a:shade val="80000"/>
                <a:hueOff val="156788"/>
                <a:satOff val="-26881"/>
                <a:lumOff val="14353"/>
                <a:alphaOff val="0"/>
                <a:tint val="100000"/>
                <a:shade val="100000"/>
                <a:satMod val="200000"/>
                <a:greenMod val="100000"/>
              </a:schemeClr>
            </a:gs>
            <a:gs pos="100000">
              <a:schemeClr val="accent1">
                <a:shade val="80000"/>
                <a:hueOff val="156788"/>
                <a:satOff val="-26881"/>
                <a:lumOff val="14353"/>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Vehicle Type</a:t>
          </a:r>
        </a:p>
      </dsp:txBody>
      <dsp:txXfrm>
        <a:off x="5985932" y="2423951"/>
        <a:ext cx="926863" cy="926863"/>
      </dsp:txXfrm>
    </dsp:sp>
    <dsp:sp modelId="{A60B3D77-E958-1D4D-96AD-4E38CA6ADE63}">
      <dsp:nvSpPr>
        <dsp:cNvPr id="0" name=""/>
        <dsp:cNvSpPr/>
      </dsp:nvSpPr>
      <dsp:spPr>
        <a:xfrm rot="2700000">
          <a:off x="4549919" y="3661295"/>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5827" y="3652327"/>
        <a:ext cx="45885" cy="45885"/>
      </dsp:txXfrm>
    </dsp:sp>
    <dsp:sp modelId="{1921F00C-81BE-134F-ADED-1ADB020CFE3B}">
      <dsp:nvSpPr>
        <dsp:cNvPr id="0" name=""/>
        <dsp:cNvSpPr/>
      </dsp:nvSpPr>
      <dsp:spPr>
        <a:xfrm>
          <a:off x="5141266" y="3807766"/>
          <a:ext cx="1310781" cy="1310781"/>
        </a:xfrm>
        <a:prstGeom prst="ellipse">
          <a:avLst/>
        </a:prstGeom>
        <a:gradFill rotWithShape="0">
          <a:gsLst>
            <a:gs pos="0">
              <a:schemeClr val="accent1">
                <a:shade val="80000"/>
                <a:hueOff val="235183"/>
                <a:satOff val="-40321"/>
                <a:lumOff val="21529"/>
                <a:alphaOff val="0"/>
                <a:shade val="70000"/>
                <a:satMod val="120000"/>
              </a:schemeClr>
            </a:gs>
            <a:gs pos="35000">
              <a:schemeClr val="accent1">
                <a:shade val="80000"/>
                <a:hueOff val="235183"/>
                <a:satOff val="-40321"/>
                <a:lumOff val="21529"/>
                <a:alphaOff val="0"/>
                <a:shade val="100000"/>
                <a:satMod val="150000"/>
              </a:schemeClr>
            </a:gs>
            <a:gs pos="70000">
              <a:schemeClr val="accent1">
                <a:shade val="80000"/>
                <a:hueOff val="235183"/>
                <a:satOff val="-40321"/>
                <a:lumOff val="21529"/>
                <a:alphaOff val="0"/>
                <a:tint val="100000"/>
                <a:shade val="100000"/>
                <a:satMod val="200000"/>
                <a:greenMod val="100000"/>
              </a:schemeClr>
            </a:gs>
            <a:gs pos="100000">
              <a:schemeClr val="accent1">
                <a:shade val="80000"/>
                <a:hueOff val="235183"/>
                <a:satOff val="-40321"/>
                <a:lumOff val="21529"/>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Tickets</a:t>
          </a:r>
        </a:p>
      </dsp:txBody>
      <dsp:txXfrm>
        <a:off x="5333225" y="3999725"/>
        <a:ext cx="926863" cy="926863"/>
      </dsp:txXfrm>
    </dsp:sp>
    <dsp:sp modelId="{99A5287B-5D3D-8B4C-9CD1-F7394C882653}">
      <dsp:nvSpPr>
        <dsp:cNvPr id="0" name=""/>
        <dsp:cNvSpPr/>
      </dsp:nvSpPr>
      <dsp:spPr>
        <a:xfrm rot="5400000">
          <a:off x="3762032" y="3987649"/>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7939" y="3978681"/>
        <a:ext cx="45885" cy="45885"/>
      </dsp:txXfrm>
    </dsp:sp>
    <dsp:sp modelId="{1788A804-6C12-4B45-A5A7-D7BB75E09D3F}">
      <dsp:nvSpPr>
        <dsp:cNvPr id="0" name=""/>
        <dsp:cNvSpPr/>
      </dsp:nvSpPr>
      <dsp:spPr>
        <a:xfrm>
          <a:off x="3565491" y="4460474"/>
          <a:ext cx="1310781" cy="1310781"/>
        </a:xfrm>
        <a:prstGeom prst="ellipse">
          <a:avLst/>
        </a:prstGeom>
        <a:gradFill rotWithShape="0">
          <a:gsLst>
            <a:gs pos="0">
              <a:schemeClr val="accent1">
                <a:shade val="80000"/>
                <a:hueOff val="313577"/>
                <a:satOff val="-53762"/>
                <a:lumOff val="28705"/>
                <a:alphaOff val="0"/>
                <a:shade val="70000"/>
                <a:satMod val="120000"/>
              </a:schemeClr>
            </a:gs>
            <a:gs pos="35000">
              <a:schemeClr val="accent1">
                <a:shade val="80000"/>
                <a:hueOff val="313577"/>
                <a:satOff val="-53762"/>
                <a:lumOff val="28705"/>
                <a:alphaOff val="0"/>
                <a:shade val="100000"/>
                <a:satMod val="150000"/>
              </a:schemeClr>
            </a:gs>
            <a:gs pos="70000">
              <a:schemeClr val="accent1">
                <a:shade val="80000"/>
                <a:hueOff val="313577"/>
                <a:satOff val="-53762"/>
                <a:lumOff val="28705"/>
                <a:alphaOff val="0"/>
                <a:tint val="100000"/>
                <a:shade val="100000"/>
                <a:satMod val="200000"/>
                <a:greenMod val="100000"/>
              </a:schemeClr>
            </a:gs>
            <a:gs pos="100000">
              <a:schemeClr val="accent1">
                <a:shade val="80000"/>
                <a:hueOff val="313577"/>
                <a:satOff val="-53762"/>
                <a:lumOff val="28705"/>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Accidents</a:t>
          </a:r>
        </a:p>
      </dsp:txBody>
      <dsp:txXfrm>
        <a:off x="3757450" y="4652433"/>
        <a:ext cx="926863" cy="926863"/>
      </dsp:txXfrm>
    </dsp:sp>
    <dsp:sp modelId="{E4714AD7-1EEE-8D41-9664-4A14AEE39D24}">
      <dsp:nvSpPr>
        <dsp:cNvPr id="0" name=""/>
        <dsp:cNvSpPr/>
      </dsp:nvSpPr>
      <dsp:spPr>
        <a:xfrm rot="8100000">
          <a:off x="2974145" y="3661295"/>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10052" y="3652327"/>
        <a:ext cx="45885" cy="45885"/>
      </dsp:txXfrm>
    </dsp:sp>
    <dsp:sp modelId="{80E4DB13-CA73-1F4D-869B-C888214F175F}">
      <dsp:nvSpPr>
        <dsp:cNvPr id="0" name=""/>
        <dsp:cNvSpPr/>
      </dsp:nvSpPr>
      <dsp:spPr>
        <a:xfrm>
          <a:off x="1989716" y="3807766"/>
          <a:ext cx="1310781" cy="1310781"/>
        </a:xfrm>
        <a:prstGeom prst="ellipse">
          <a:avLst/>
        </a:prstGeom>
        <a:gradFill rotWithShape="0">
          <a:gsLst>
            <a:gs pos="0">
              <a:schemeClr val="accent1">
                <a:shade val="80000"/>
                <a:hueOff val="391971"/>
                <a:satOff val="-67202"/>
                <a:lumOff val="35881"/>
                <a:alphaOff val="0"/>
                <a:shade val="70000"/>
                <a:satMod val="120000"/>
              </a:schemeClr>
            </a:gs>
            <a:gs pos="35000">
              <a:schemeClr val="accent1">
                <a:shade val="80000"/>
                <a:hueOff val="391971"/>
                <a:satOff val="-67202"/>
                <a:lumOff val="35881"/>
                <a:alphaOff val="0"/>
                <a:shade val="100000"/>
                <a:satMod val="150000"/>
              </a:schemeClr>
            </a:gs>
            <a:gs pos="70000">
              <a:schemeClr val="accent1">
                <a:shade val="80000"/>
                <a:hueOff val="391971"/>
                <a:satOff val="-67202"/>
                <a:lumOff val="35881"/>
                <a:alphaOff val="0"/>
                <a:tint val="100000"/>
                <a:shade val="100000"/>
                <a:satMod val="200000"/>
                <a:greenMod val="100000"/>
              </a:schemeClr>
            </a:gs>
            <a:gs pos="100000">
              <a:schemeClr val="accent1">
                <a:shade val="80000"/>
                <a:hueOff val="391971"/>
                <a:satOff val="-67202"/>
                <a:lumOff val="35881"/>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Zip code</a:t>
          </a:r>
        </a:p>
      </dsp:txBody>
      <dsp:txXfrm>
        <a:off x="2181675" y="3999725"/>
        <a:ext cx="926863" cy="926863"/>
      </dsp:txXfrm>
    </dsp:sp>
    <dsp:sp modelId="{5D1AA2B1-91FE-4841-B036-F4F8C7C683C7}">
      <dsp:nvSpPr>
        <dsp:cNvPr id="0" name=""/>
        <dsp:cNvSpPr/>
      </dsp:nvSpPr>
      <dsp:spPr>
        <a:xfrm rot="10800000">
          <a:off x="2647791" y="2873408"/>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83698" y="2864440"/>
        <a:ext cx="45885" cy="45885"/>
      </dsp:txXfrm>
    </dsp:sp>
    <dsp:sp modelId="{DEC54782-912D-A54B-B0BC-50B56C8EE84B}">
      <dsp:nvSpPr>
        <dsp:cNvPr id="0" name=""/>
        <dsp:cNvSpPr/>
      </dsp:nvSpPr>
      <dsp:spPr>
        <a:xfrm>
          <a:off x="1337009" y="2231992"/>
          <a:ext cx="1310781" cy="1310781"/>
        </a:xfrm>
        <a:prstGeom prst="ellipse">
          <a:avLst/>
        </a:prstGeom>
        <a:gradFill rotWithShape="0">
          <a:gsLst>
            <a:gs pos="0">
              <a:schemeClr val="accent1">
                <a:shade val="80000"/>
                <a:hueOff val="470365"/>
                <a:satOff val="-80643"/>
                <a:lumOff val="43058"/>
                <a:alphaOff val="0"/>
                <a:shade val="70000"/>
                <a:satMod val="120000"/>
              </a:schemeClr>
            </a:gs>
            <a:gs pos="35000">
              <a:schemeClr val="accent1">
                <a:shade val="80000"/>
                <a:hueOff val="470365"/>
                <a:satOff val="-80643"/>
                <a:lumOff val="43058"/>
                <a:alphaOff val="0"/>
                <a:shade val="100000"/>
                <a:satMod val="150000"/>
              </a:schemeClr>
            </a:gs>
            <a:gs pos="70000">
              <a:schemeClr val="accent1">
                <a:shade val="80000"/>
                <a:hueOff val="470365"/>
                <a:satOff val="-80643"/>
                <a:lumOff val="43058"/>
                <a:alphaOff val="0"/>
                <a:tint val="100000"/>
                <a:shade val="100000"/>
                <a:satMod val="200000"/>
                <a:greenMod val="100000"/>
              </a:schemeClr>
            </a:gs>
            <a:gs pos="100000">
              <a:schemeClr val="accent1">
                <a:shade val="80000"/>
                <a:hueOff val="470365"/>
                <a:satOff val="-80643"/>
                <a:lumOff val="43058"/>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Garage</a:t>
          </a:r>
        </a:p>
      </dsp:txBody>
      <dsp:txXfrm>
        <a:off x="1528968" y="2423951"/>
        <a:ext cx="926863" cy="926863"/>
      </dsp:txXfrm>
    </dsp:sp>
    <dsp:sp modelId="{9C597A5B-DDA6-0342-A7E8-B6EAEECC26D9}">
      <dsp:nvSpPr>
        <dsp:cNvPr id="0" name=""/>
        <dsp:cNvSpPr/>
      </dsp:nvSpPr>
      <dsp:spPr>
        <a:xfrm rot="13500000">
          <a:off x="2974145" y="2085521"/>
          <a:ext cx="917700" cy="27949"/>
        </a:xfrm>
        <a:custGeom>
          <a:avLst/>
          <a:gdLst/>
          <a:ahLst/>
          <a:cxnLst/>
          <a:rect l="0" t="0" r="0" b="0"/>
          <a:pathLst>
            <a:path>
              <a:moveTo>
                <a:pt x="0" y="13974"/>
              </a:moveTo>
              <a:lnTo>
                <a:pt x="917700" y="13974"/>
              </a:lnTo>
            </a:path>
          </a:pathLst>
        </a:custGeom>
        <a:noFill/>
        <a:ln w="12700"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10052" y="2076553"/>
        <a:ext cx="45885" cy="45885"/>
      </dsp:txXfrm>
    </dsp:sp>
    <dsp:sp modelId="{3AADB2E4-FE8E-8049-A759-7DF85DC6F8F0}">
      <dsp:nvSpPr>
        <dsp:cNvPr id="0" name=""/>
        <dsp:cNvSpPr/>
      </dsp:nvSpPr>
      <dsp:spPr>
        <a:xfrm>
          <a:off x="1989716" y="656217"/>
          <a:ext cx="1310781" cy="1310781"/>
        </a:xfrm>
        <a:prstGeom prst="ellipse">
          <a:avLst/>
        </a:prstGeom>
        <a:gradFill rotWithShape="0">
          <a:gsLst>
            <a:gs pos="0">
              <a:schemeClr val="accent1">
                <a:shade val="80000"/>
                <a:hueOff val="548759"/>
                <a:satOff val="-94083"/>
                <a:lumOff val="50234"/>
                <a:alphaOff val="0"/>
                <a:shade val="70000"/>
                <a:satMod val="120000"/>
              </a:schemeClr>
            </a:gs>
            <a:gs pos="35000">
              <a:schemeClr val="accent1">
                <a:shade val="80000"/>
                <a:hueOff val="548759"/>
                <a:satOff val="-94083"/>
                <a:lumOff val="50234"/>
                <a:alphaOff val="0"/>
                <a:shade val="100000"/>
                <a:satMod val="150000"/>
              </a:schemeClr>
            </a:gs>
            <a:gs pos="70000">
              <a:schemeClr val="accent1">
                <a:shade val="80000"/>
                <a:hueOff val="548759"/>
                <a:satOff val="-94083"/>
                <a:lumOff val="50234"/>
                <a:alphaOff val="0"/>
                <a:tint val="100000"/>
                <a:shade val="100000"/>
                <a:satMod val="200000"/>
                <a:greenMod val="100000"/>
              </a:schemeClr>
            </a:gs>
            <a:gs pos="100000">
              <a:schemeClr val="accent1">
                <a:shade val="80000"/>
                <a:hueOff val="548759"/>
                <a:satOff val="-94083"/>
                <a:lumOff val="50234"/>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venir Book"/>
              <a:cs typeface="Avenir Book"/>
            </a:rPr>
            <a:t>Credit</a:t>
          </a:r>
        </a:p>
      </dsp:txBody>
      <dsp:txXfrm>
        <a:off x="2181675" y="848176"/>
        <a:ext cx="926863" cy="9268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39568-3C43-0643-98D3-113F9AD81E47}">
      <dsp:nvSpPr>
        <dsp:cNvPr id="0" name=""/>
        <dsp:cNvSpPr/>
      </dsp:nvSpPr>
      <dsp:spPr>
        <a:xfrm>
          <a:off x="0" y="39088"/>
          <a:ext cx="6508377" cy="889785"/>
        </a:xfrm>
        <a:prstGeom prst="round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latin typeface="Avenir Book"/>
              <a:cs typeface="Avenir Book"/>
            </a:rPr>
            <a:t>Needs Approach</a:t>
          </a:r>
        </a:p>
      </dsp:txBody>
      <dsp:txXfrm>
        <a:off x="43436" y="82524"/>
        <a:ext cx="6421505" cy="802913"/>
      </dsp:txXfrm>
    </dsp:sp>
    <dsp:sp modelId="{19B2FB56-D0F2-7C49-869D-80FA3C51BA95}">
      <dsp:nvSpPr>
        <dsp:cNvPr id="0" name=""/>
        <dsp:cNvSpPr/>
      </dsp:nvSpPr>
      <dsp:spPr>
        <a:xfrm>
          <a:off x="0" y="928874"/>
          <a:ext cx="6508377"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64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latin typeface="Avenir Book"/>
              <a:cs typeface="Avenir Book"/>
            </a:rPr>
            <a:t>Debts</a:t>
          </a:r>
        </a:p>
        <a:p>
          <a:pPr marL="285750" lvl="1" indent="-285750" algn="l" defTabSz="1333500">
            <a:lnSpc>
              <a:spcPct val="90000"/>
            </a:lnSpc>
            <a:spcBef>
              <a:spcPct val="0"/>
            </a:spcBef>
            <a:spcAft>
              <a:spcPct val="20000"/>
            </a:spcAft>
            <a:buChar char="•"/>
          </a:pPr>
          <a:r>
            <a:rPr lang="en-US" sz="3000" kern="1200" dirty="0">
              <a:latin typeface="Avenir Book"/>
              <a:cs typeface="Avenir Book"/>
            </a:rPr>
            <a:t>Education</a:t>
          </a:r>
        </a:p>
        <a:p>
          <a:pPr marL="285750" lvl="1" indent="-285750" algn="l" defTabSz="1333500">
            <a:lnSpc>
              <a:spcPct val="90000"/>
            </a:lnSpc>
            <a:spcBef>
              <a:spcPct val="0"/>
            </a:spcBef>
            <a:spcAft>
              <a:spcPct val="20000"/>
            </a:spcAft>
            <a:buChar char="•"/>
          </a:pPr>
          <a:r>
            <a:rPr lang="en-US" sz="3000" kern="1200" dirty="0">
              <a:latin typeface="Avenir Book"/>
              <a:cs typeface="Avenir Book"/>
            </a:rPr>
            <a:t>Burial</a:t>
          </a:r>
        </a:p>
      </dsp:txBody>
      <dsp:txXfrm>
        <a:off x="0" y="928874"/>
        <a:ext cx="6508377" cy="1412775"/>
      </dsp:txXfrm>
    </dsp:sp>
    <dsp:sp modelId="{7C01CF15-B0E8-E545-9CA9-F32E370FF3AE}">
      <dsp:nvSpPr>
        <dsp:cNvPr id="0" name=""/>
        <dsp:cNvSpPr/>
      </dsp:nvSpPr>
      <dsp:spPr>
        <a:xfrm>
          <a:off x="0" y="2341649"/>
          <a:ext cx="6508377" cy="889785"/>
        </a:xfrm>
        <a:prstGeom prst="round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latin typeface="Avenir Book"/>
              <a:cs typeface="Avenir Book"/>
            </a:rPr>
            <a:t>Earnings Multiplier</a:t>
          </a:r>
        </a:p>
      </dsp:txBody>
      <dsp:txXfrm>
        <a:off x="43436" y="2385085"/>
        <a:ext cx="6421505" cy="802913"/>
      </dsp:txXfrm>
    </dsp:sp>
    <dsp:sp modelId="{84883950-9FD4-324F-86BC-04F8B2DF7F34}">
      <dsp:nvSpPr>
        <dsp:cNvPr id="0" name=""/>
        <dsp:cNvSpPr/>
      </dsp:nvSpPr>
      <dsp:spPr>
        <a:xfrm>
          <a:off x="0" y="3231434"/>
          <a:ext cx="6508377"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64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latin typeface="Avenir Book"/>
              <a:cs typeface="Avenir Book"/>
            </a:rPr>
            <a:t>Annual income * # of Years</a:t>
          </a:r>
        </a:p>
      </dsp:txBody>
      <dsp:txXfrm>
        <a:off x="0" y="3231434"/>
        <a:ext cx="6508377" cy="6458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F6C1F-BCCF-1341-8089-7199B987C857}">
      <dsp:nvSpPr>
        <dsp:cNvPr id="0" name=""/>
        <dsp:cNvSpPr/>
      </dsp:nvSpPr>
      <dsp:spPr>
        <a:xfrm>
          <a:off x="3551099" y="2280103"/>
          <a:ext cx="1733678" cy="1733678"/>
        </a:xfrm>
        <a:prstGeom prst="ellipse">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Avenir Book"/>
              <a:cs typeface="Avenir Book"/>
            </a:rPr>
            <a:t>Takeaways</a:t>
          </a:r>
        </a:p>
      </dsp:txBody>
      <dsp:txXfrm>
        <a:off x="3804990" y="2533994"/>
        <a:ext cx="1225896" cy="1225896"/>
      </dsp:txXfrm>
    </dsp:sp>
    <dsp:sp modelId="{7730BD8F-DFC8-AE4B-B888-F0BDDD9D8884}">
      <dsp:nvSpPr>
        <dsp:cNvPr id="0" name=""/>
        <dsp:cNvSpPr/>
      </dsp:nvSpPr>
      <dsp:spPr>
        <a:xfrm rot="16200000">
          <a:off x="4156232" y="2000737"/>
          <a:ext cx="523413" cy="35317"/>
        </a:xfrm>
        <a:custGeom>
          <a:avLst/>
          <a:gdLst/>
          <a:ahLst/>
          <a:cxnLst/>
          <a:rect l="0" t="0" r="0" b="0"/>
          <a:pathLst>
            <a:path>
              <a:moveTo>
                <a:pt x="0" y="17658"/>
              </a:moveTo>
              <a:lnTo>
                <a:pt x="523413" y="17658"/>
              </a:lnTo>
            </a:path>
          </a:pathLst>
        </a:cu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4853" y="2005311"/>
        <a:ext cx="26170" cy="26170"/>
      </dsp:txXfrm>
    </dsp:sp>
    <dsp:sp modelId="{7A05380D-9EE5-2847-A1C3-DD1DE43A9E81}">
      <dsp:nvSpPr>
        <dsp:cNvPr id="0" name=""/>
        <dsp:cNvSpPr/>
      </dsp:nvSpPr>
      <dsp:spPr>
        <a:xfrm>
          <a:off x="3551099" y="23011"/>
          <a:ext cx="1733678" cy="1733678"/>
        </a:xfrm>
        <a:prstGeom prst="ellipse">
          <a:avLst/>
        </a:prstGeom>
        <a:solidFill>
          <a:schemeClr val="accent2">
            <a:shade val="8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Avenir Book"/>
              <a:cs typeface="Avenir Book"/>
            </a:rPr>
            <a:t>Ensure you have appropriate car insurance</a:t>
          </a:r>
        </a:p>
      </dsp:txBody>
      <dsp:txXfrm>
        <a:off x="3804990" y="276902"/>
        <a:ext cx="1225896" cy="1225896"/>
      </dsp:txXfrm>
    </dsp:sp>
    <dsp:sp modelId="{09033386-1004-BD4D-BF02-5A84EB12747E}">
      <dsp:nvSpPr>
        <dsp:cNvPr id="0" name=""/>
        <dsp:cNvSpPr/>
      </dsp:nvSpPr>
      <dsp:spPr>
        <a:xfrm>
          <a:off x="5284778" y="3129283"/>
          <a:ext cx="523413" cy="35317"/>
        </a:xfrm>
        <a:custGeom>
          <a:avLst/>
          <a:gdLst/>
          <a:ahLst/>
          <a:cxnLst/>
          <a:rect l="0" t="0" r="0" b="0"/>
          <a:pathLst>
            <a:path>
              <a:moveTo>
                <a:pt x="0" y="17658"/>
              </a:moveTo>
              <a:lnTo>
                <a:pt x="523413" y="17658"/>
              </a:lnTo>
            </a:path>
          </a:pathLst>
        </a:cu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3399" y="3133857"/>
        <a:ext cx="26170" cy="26170"/>
      </dsp:txXfrm>
    </dsp:sp>
    <dsp:sp modelId="{9A30FF9D-59E8-BE40-BBA7-FE80FE279A30}">
      <dsp:nvSpPr>
        <dsp:cNvPr id="0" name=""/>
        <dsp:cNvSpPr/>
      </dsp:nvSpPr>
      <dsp:spPr>
        <a:xfrm>
          <a:off x="5808191" y="2280103"/>
          <a:ext cx="1733678" cy="1733678"/>
        </a:xfrm>
        <a:prstGeom prst="ellipse">
          <a:avLst/>
        </a:prstGeom>
        <a:solidFill>
          <a:schemeClr val="accent2">
            <a:shade val="80000"/>
            <a:hueOff val="83566"/>
            <a:satOff val="-8865"/>
            <a:lumOff val="1147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Avenir Book"/>
              <a:cs typeface="Avenir Book"/>
            </a:rPr>
            <a:t>Be sure to always have renters/homeowners insurance</a:t>
          </a:r>
        </a:p>
      </dsp:txBody>
      <dsp:txXfrm>
        <a:off x="6062082" y="2533994"/>
        <a:ext cx="1225896" cy="1225896"/>
      </dsp:txXfrm>
    </dsp:sp>
    <dsp:sp modelId="{12760461-F248-B543-8DC0-91C47E6B5590}">
      <dsp:nvSpPr>
        <dsp:cNvPr id="0" name=""/>
        <dsp:cNvSpPr/>
      </dsp:nvSpPr>
      <dsp:spPr>
        <a:xfrm rot="5400000">
          <a:off x="4156232" y="4257829"/>
          <a:ext cx="523413" cy="35317"/>
        </a:xfrm>
        <a:custGeom>
          <a:avLst/>
          <a:gdLst/>
          <a:ahLst/>
          <a:cxnLst/>
          <a:rect l="0" t="0" r="0" b="0"/>
          <a:pathLst>
            <a:path>
              <a:moveTo>
                <a:pt x="0" y="17658"/>
              </a:moveTo>
              <a:lnTo>
                <a:pt x="523413" y="17658"/>
              </a:lnTo>
            </a:path>
          </a:pathLst>
        </a:cu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4853" y="4262403"/>
        <a:ext cx="26170" cy="26170"/>
      </dsp:txXfrm>
    </dsp:sp>
    <dsp:sp modelId="{D9142589-F051-794C-AAD5-E1408011252A}">
      <dsp:nvSpPr>
        <dsp:cNvPr id="0" name=""/>
        <dsp:cNvSpPr/>
      </dsp:nvSpPr>
      <dsp:spPr>
        <a:xfrm>
          <a:off x="3551099" y="4537195"/>
          <a:ext cx="1733678" cy="1733678"/>
        </a:xfrm>
        <a:prstGeom prst="ellipse">
          <a:avLst/>
        </a:prstGeom>
        <a:solidFill>
          <a:schemeClr val="accent2">
            <a:shade val="80000"/>
            <a:hueOff val="167132"/>
            <a:satOff val="-17730"/>
            <a:lumOff val="22939"/>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Avenir Book"/>
              <a:cs typeface="Avenir Book"/>
            </a:rPr>
            <a:t>Maintain health insurance</a:t>
          </a:r>
        </a:p>
      </dsp:txBody>
      <dsp:txXfrm>
        <a:off x="3804990" y="4791086"/>
        <a:ext cx="1225896" cy="1225896"/>
      </dsp:txXfrm>
    </dsp:sp>
    <dsp:sp modelId="{39BDF9B9-1165-3B4C-8D38-053D227BD617}">
      <dsp:nvSpPr>
        <dsp:cNvPr id="0" name=""/>
        <dsp:cNvSpPr/>
      </dsp:nvSpPr>
      <dsp:spPr>
        <a:xfrm rot="10800000">
          <a:off x="3027686" y="3129283"/>
          <a:ext cx="523413" cy="35317"/>
        </a:xfrm>
        <a:custGeom>
          <a:avLst/>
          <a:gdLst/>
          <a:ahLst/>
          <a:cxnLst/>
          <a:rect l="0" t="0" r="0" b="0"/>
          <a:pathLst>
            <a:path>
              <a:moveTo>
                <a:pt x="0" y="17658"/>
              </a:moveTo>
              <a:lnTo>
                <a:pt x="523413" y="17658"/>
              </a:lnTo>
            </a:path>
          </a:pathLst>
        </a:cu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76307" y="3133857"/>
        <a:ext cx="26170" cy="26170"/>
      </dsp:txXfrm>
    </dsp:sp>
    <dsp:sp modelId="{E5865BC6-4F33-2C48-AAD5-11AA4821B747}">
      <dsp:nvSpPr>
        <dsp:cNvPr id="0" name=""/>
        <dsp:cNvSpPr/>
      </dsp:nvSpPr>
      <dsp:spPr>
        <a:xfrm>
          <a:off x="1294007" y="2280103"/>
          <a:ext cx="1733678" cy="1733678"/>
        </a:xfrm>
        <a:prstGeom prst="ellipse">
          <a:avLst/>
        </a:prstGeom>
        <a:solidFill>
          <a:schemeClr val="accent2">
            <a:shade val="80000"/>
            <a:hueOff val="250698"/>
            <a:satOff val="-26595"/>
            <a:lumOff val="34409"/>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Avenir Book"/>
              <a:cs typeface="Avenir Book"/>
            </a:rPr>
            <a:t>Know when you will need life insurance</a:t>
          </a:r>
        </a:p>
      </dsp:txBody>
      <dsp:txXfrm>
        <a:off x="1547898" y="2533994"/>
        <a:ext cx="1225896" cy="1225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D63B0-4783-A84E-993E-C812FBAA6F7A}">
      <dsp:nvSpPr>
        <dsp:cNvPr id="0" name=""/>
        <dsp:cNvSpPr/>
      </dsp:nvSpPr>
      <dsp:spPr>
        <a:xfrm>
          <a:off x="2210726" y="0"/>
          <a:ext cx="1703385" cy="94632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venir Book"/>
              <a:cs typeface="Avenir Book"/>
            </a:rPr>
            <a:t>Insurance</a:t>
          </a:r>
        </a:p>
      </dsp:txBody>
      <dsp:txXfrm>
        <a:off x="2238443" y="27717"/>
        <a:ext cx="1647951" cy="890891"/>
      </dsp:txXfrm>
    </dsp:sp>
    <dsp:sp modelId="{86F91DDD-7E42-C146-ADB5-29E47237458B}">
      <dsp:nvSpPr>
        <dsp:cNvPr id="0" name=""/>
        <dsp:cNvSpPr/>
      </dsp:nvSpPr>
      <dsp:spPr>
        <a:xfrm>
          <a:off x="4671172" y="0"/>
          <a:ext cx="1703385" cy="94632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venir Book"/>
              <a:cs typeface="Avenir Book"/>
            </a:rPr>
            <a:t>Risk</a:t>
          </a:r>
        </a:p>
      </dsp:txBody>
      <dsp:txXfrm>
        <a:off x="4698889" y="27717"/>
        <a:ext cx="1647951" cy="890891"/>
      </dsp:txXfrm>
    </dsp:sp>
    <dsp:sp modelId="{CC0E033D-C76A-E743-AF14-3D35DF67256E}">
      <dsp:nvSpPr>
        <dsp:cNvPr id="0" name=""/>
        <dsp:cNvSpPr/>
      </dsp:nvSpPr>
      <dsp:spPr>
        <a:xfrm>
          <a:off x="3937769" y="4021882"/>
          <a:ext cx="709744" cy="70974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55F63-2B14-8247-B655-FDD13AFF7744}">
      <dsp:nvSpPr>
        <dsp:cNvPr id="0" name=""/>
        <dsp:cNvSpPr/>
      </dsp:nvSpPr>
      <dsp:spPr>
        <a:xfrm rot="240000">
          <a:off x="2162759" y="3717749"/>
          <a:ext cx="4259764" cy="2978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CAEF69-7BEC-8341-9C33-EC0A3EA9B236}">
      <dsp:nvSpPr>
        <dsp:cNvPr id="0" name=""/>
        <dsp:cNvSpPr/>
      </dsp:nvSpPr>
      <dsp:spPr>
        <a:xfrm rot="240000">
          <a:off x="4720378" y="2972997"/>
          <a:ext cx="1699605" cy="79184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Book"/>
              <a:cs typeface="Avenir Book"/>
            </a:rPr>
            <a:t>Maximum exposure</a:t>
          </a:r>
        </a:p>
      </dsp:txBody>
      <dsp:txXfrm>
        <a:off x="4759033" y="3011652"/>
        <a:ext cx="1622295" cy="714532"/>
      </dsp:txXfrm>
    </dsp:sp>
    <dsp:sp modelId="{CE9503AB-4D06-F140-A25D-C1DA2E4DDFF9}">
      <dsp:nvSpPr>
        <dsp:cNvPr id="0" name=""/>
        <dsp:cNvSpPr/>
      </dsp:nvSpPr>
      <dsp:spPr>
        <a:xfrm rot="240000">
          <a:off x="4781889" y="2121304"/>
          <a:ext cx="1699605" cy="79184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Book"/>
              <a:cs typeface="Avenir Book"/>
            </a:rPr>
            <a:t>Likelihood of loss</a:t>
          </a:r>
        </a:p>
      </dsp:txBody>
      <dsp:txXfrm>
        <a:off x="4820544" y="2159959"/>
        <a:ext cx="1622295" cy="714532"/>
      </dsp:txXfrm>
    </dsp:sp>
    <dsp:sp modelId="{4FF75FBC-057F-374B-9B51-3D863B2BDF45}">
      <dsp:nvSpPr>
        <dsp:cNvPr id="0" name=""/>
        <dsp:cNvSpPr/>
      </dsp:nvSpPr>
      <dsp:spPr>
        <a:xfrm rot="240000">
          <a:off x="4843400" y="1288537"/>
          <a:ext cx="1699605" cy="79184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Book"/>
              <a:cs typeface="Avenir Book"/>
            </a:rPr>
            <a:t>Your acceptance</a:t>
          </a:r>
        </a:p>
      </dsp:txBody>
      <dsp:txXfrm>
        <a:off x="4882055" y="1327192"/>
        <a:ext cx="1622295" cy="714532"/>
      </dsp:txXfrm>
    </dsp:sp>
    <dsp:sp modelId="{3781C175-55DB-AB4B-81C6-55CB998778DE}">
      <dsp:nvSpPr>
        <dsp:cNvPr id="0" name=""/>
        <dsp:cNvSpPr/>
      </dsp:nvSpPr>
      <dsp:spPr>
        <a:xfrm rot="240000">
          <a:off x="2283590" y="2802658"/>
          <a:ext cx="1699605" cy="79184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Book"/>
              <a:cs typeface="Avenir Book"/>
            </a:rPr>
            <a:t>Premium</a:t>
          </a:r>
        </a:p>
      </dsp:txBody>
      <dsp:txXfrm>
        <a:off x="2322245" y="2841313"/>
        <a:ext cx="1622295" cy="714532"/>
      </dsp:txXfrm>
    </dsp:sp>
    <dsp:sp modelId="{F155C9F1-1C2F-C84D-9E91-5E66646D0713}">
      <dsp:nvSpPr>
        <dsp:cNvPr id="0" name=""/>
        <dsp:cNvSpPr/>
      </dsp:nvSpPr>
      <dsp:spPr>
        <a:xfrm rot="240000">
          <a:off x="2345101" y="1950965"/>
          <a:ext cx="1699605" cy="79184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Book"/>
              <a:cs typeface="Avenir Book"/>
            </a:rPr>
            <a:t>Piece of mind</a:t>
          </a:r>
        </a:p>
      </dsp:txBody>
      <dsp:txXfrm>
        <a:off x="2383756" y="1989620"/>
        <a:ext cx="1622295" cy="714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33B9C-7344-D644-A7B9-AD7064DE1B1F}">
      <dsp:nvSpPr>
        <dsp:cNvPr id="0" name=""/>
        <dsp:cNvSpPr/>
      </dsp:nvSpPr>
      <dsp:spPr>
        <a:xfrm>
          <a:off x="2620221" y="1339015"/>
          <a:ext cx="3335793" cy="3335793"/>
        </a:xfrm>
        <a:prstGeom prst="ellipse">
          <a:avLst/>
        </a:prstGeom>
        <a:solidFill>
          <a:schemeClr val="accent2">
            <a:lumMod val="7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venir Book"/>
              <a:cs typeface="Avenir Book"/>
            </a:rPr>
            <a:t>Common types of insurance</a:t>
          </a:r>
        </a:p>
      </dsp:txBody>
      <dsp:txXfrm>
        <a:off x="3108737" y="1827531"/>
        <a:ext cx="2358761" cy="2358761"/>
      </dsp:txXfrm>
    </dsp:sp>
    <dsp:sp modelId="{5D39DF31-645E-1E41-92FA-B42E560FBC47}">
      <dsp:nvSpPr>
        <dsp:cNvPr id="0" name=""/>
        <dsp:cNvSpPr/>
      </dsp:nvSpPr>
      <dsp:spPr>
        <a:xfrm>
          <a:off x="3454169" y="595"/>
          <a:ext cx="1667896" cy="1667896"/>
        </a:xfrm>
        <a:prstGeom prst="ellipse">
          <a:avLst/>
        </a:prstGeom>
        <a:solidFill>
          <a:schemeClr val="accent2">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venir Book"/>
              <a:cs typeface="Avenir Book"/>
            </a:rPr>
            <a:t>Auto</a:t>
          </a:r>
        </a:p>
      </dsp:txBody>
      <dsp:txXfrm>
        <a:off x="3698427" y="244853"/>
        <a:ext cx="1179380" cy="1179380"/>
      </dsp:txXfrm>
    </dsp:sp>
    <dsp:sp modelId="{09C16B84-AEC6-1445-B73A-61A5D53959DD}">
      <dsp:nvSpPr>
        <dsp:cNvPr id="0" name=""/>
        <dsp:cNvSpPr/>
      </dsp:nvSpPr>
      <dsp:spPr>
        <a:xfrm>
          <a:off x="5335495" y="1086779"/>
          <a:ext cx="1667896" cy="1667896"/>
        </a:xfrm>
        <a:prstGeom prst="ellipse">
          <a:avLst/>
        </a:prstGeom>
        <a:solidFill>
          <a:schemeClr val="accent2">
            <a:lumMod val="40000"/>
            <a:lumOff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venir Book"/>
              <a:cs typeface="Avenir Book"/>
            </a:rPr>
            <a:t>Homeowners</a:t>
          </a:r>
        </a:p>
      </dsp:txBody>
      <dsp:txXfrm>
        <a:off x="5579753" y="1331037"/>
        <a:ext cx="1179380" cy="1179380"/>
      </dsp:txXfrm>
    </dsp:sp>
    <dsp:sp modelId="{1C416B91-F2EF-1A4A-86D0-550692BCEA45}">
      <dsp:nvSpPr>
        <dsp:cNvPr id="0" name=""/>
        <dsp:cNvSpPr/>
      </dsp:nvSpPr>
      <dsp:spPr>
        <a:xfrm>
          <a:off x="5335495" y="3259147"/>
          <a:ext cx="1667896" cy="1667896"/>
        </a:xfrm>
        <a:prstGeom prst="ellipse">
          <a:avLst/>
        </a:prstGeom>
        <a:solidFill>
          <a:schemeClr val="accent2">
            <a:lumMod val="20000"/>
            <a:lumOff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venir Book"/>
              <a:cs typeface="Avenir Book"/>
            </a:rPr>
            <a:t>Renters</a:t>
          </a:r>
        </a:p>
      </dsp:txBody>
      <dsp:txXfrm>
        <a:off x="5579753" y="3503405"/>
        <a:ext cx="1179380" cy="1179380"/>
      </dsp:txXfrm>
    </dsp:sp>
    <dsp:sp modelId="{3CA0D1F0-F1F5-714B-8EEF-4BC4C86D259C}">
      <dsp:nvSpPr>
        <dsp:cNvPr id="0" name=""/>
        <dsp:cNvSpPr/>
      </dsp:nvSpPr>
      <dsp:spPr>
        <a:xfrm>
          <a:off x="3454169" y="4345332"/>
          <a:ext cx="1667896" cy="1667896"/>
        </a:xfrm>
        <a:prstGeom prst="ellipse">
          <a:avLst/>
        </a:prstGeom>
        <a:solidFill>
          <a:schemeClr val="accent3">
            <a:lumMod val="20000"/>
            <a:lumOff val="8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venir Book"/>
              <a:cs typeface="Avenir Book"/>
            </a:rPr>
            <a:t>Health</a:t>
          </a:r>
        </a:p>
      </dsp:txBody>
      <dsp:txXfrm>
        <a:off x="3698427" y="4589590"/>
        <a:ext cx="1179380" cy="1179380"/>
      </dsp:txXfrm>
    </dsp:sp>
    <dsp:sp modelId="{63BDDEC8-51C8-BA44-9375-2B285946187E}">
      <dsp:nvSpPr>
        <dsp:cNvPr id="0" name=""/>
        <dsp:cNvSpPr/>
      </dsp:nvSpPr>
      <dsp:spPr>
        <a:xfrm>
          <a:off x="1572843" y="3259147"/>
          <a:ext cx="1667896" cy="1667896"/>
        </a:xfrm>
        <a:prstGeom prst="ellipse">
          <a:avLst/>
        </a:prstGeom>
        <a:solidFill>
          <a:schemeClr val="accent3">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venir Book"/>
              <a:cs typeface="Avenir Book"/>
            </a:rPr>
            <a:t>Life </a:t>
          </a:r>
        </a:p>
      </dsp:txBody>
      <dsp:txXfrm>
        <a:off x="1817101" y="3503405"/>
        <a:ext cx="1179380" cy="1179380"/>
      </dsp:txXfrm>
    </dsp:sp>
    <dsp:sp modelId="{10A2B7FA-874E-EF4E-B774-946BE60F0B4D}">
      <dsp:nvSpPr>
        <dsp:cNvPr id="0" name=""/>
        <dsp:cNvSpPr/>
      </dsp:nvSpPr>
      <dsp:spPr>
        <a:xfrm>
          <a:off x="1572843" y="1086779"/>
          <a:ext cx="1667896" cy="1667896"/>
        </a:xfrm>
        <a:prstGeom prst="ellipse">
          <a:avLst/>
        </a:prstGeom>
        <a:solidFill>
          <a:schemeClr val="accent3">
            <a:lumMod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venir Book"/>
              <a:cs typeface="Avenir Book"/>
            </a:rPr>
            <a:t>Disability</a:t>
          </a:r>
        </a:p>
      </dsp:txBody>
      <dsp:txXfrm>
        <a:off x="1817101" y="1331037"/>
        <a:ext cx="1179380" cy="1179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839FA-40C7-1D4E-87DE-992A62F0E20A}">
      <dsp:nvSpPr>
        <dsp:cNvPr id="0" name=""/>
        <dsp:cNvSpPr/>
      </dsp:nvSpPr>
      <dsp:spPr>
        <a:xfrm>
          <a:off x="1645" y="1265723"/>
          <a:ext cx="1679111" cy="13849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venir Book"/>
              <a:cs typeface="Avenir Book"/>
            </a:rPr>
            <a:t>Pooling money together incase of loss</a:t>
          </a:r>
        </a:p>
      </dsp:txBody>
      <dsp:txXfrm>
        <a:off x="33516" y="1297594"/>
        <a:ext cx="1615369" cy="1024406"/>
      </dsp:txXfrm>
    </dsp:sp>
    <dsp:sp modelId="{A1EC1FE9-AC3A-1D4E-9635-FB5F2D756D72}">
      <dsp:nvSpPr>
        <dsp:cNvPr id="0" name=""/>
        <dsp:cNvSpPr/>
      </dsp:nvSpPr>
      <dsp:spPr>
        <a:xfrm>
          <a:off x="938014" y="1569535"/>
          <a:ext cx="1890205" cy="1890205"/>
        </a:xfrm>
        <a:prstGeom prst="leftCircularArrow">
          <a:avLst>
            <a:gd name="adj1" fmla="val 3356"/>
            <a:gd name="adj2" fmla="val 415028"/>
            <a:gd name="adj3" fmla="val 2190539"/>
            <a:gd name="adj4" fmla="val 9024489"/>
            <a:gd name="adj5" fmla="val 3916"/>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A6C6B38B-315B-4746-9FD5-B39A911287C2}">
      <dsp:nvSpPr>
        <dsp:cNvPr id="0" name=""/>
        <dsp:cNvSpPr/>
      </dsp:nvSpPr>
      <dsp:spPr>
        <a:xfrm>
          <a:off x="374781" y="2353871"/>
          <a:ext cx="1492543" cy="593535"/>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Book"/>
              <a:cs typeface="Avenir Book"/>
            </a:rPr>
            <a:t>Risk Pooling</a:t>
          </a:r>
        </a:p>
      </dsp:txBody>
      <dsp:txXfrm>
        <a:off x="392165" y="2371255"/>
        <a:ext cx="1457775" cy="558767"/>
      </dsp:txXfrm>
    </dsp:sp>
    <dsp:sp modelId="{EB8B2DCC-A0AE-2F45-BE71-D087EB080547}">
      <dsp:nvSpPr>
        <dsp:cNvPr id="0" name=""/>
        <dsp:cNvSpPr/>
      </dsp:nvSpPr>
      <dsp:spPr>
        <a:xfrm>
          <a:off x="2169432" y="1265723"/>
          <a:ext cx="1679111" cy="13849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venir Book"/>
              <a:cs typeface="Avenir Book"/>
            </a:rPr>
            <a:t>Contract between you and the insurance company</a:t>
          </a:r>
        </a:p>
      </dsp:txBody>
      <dsp:txXfrm>
        <a:off x="2201303" y="1594362"/>
        <a:ext cx="1615369" cy="1024406"/>
      </dsp:txXfrm>
    </dsp:sp>
    <dsp:sp modelId="{D5AD50FF-7A1F-D948-A93B-8DADBD1D605A}">
      <dsp:nvSpPr>
        <dsp:cNvPr id="0" name=""/>
        <dsp:cNvSpPr/>
      </dsp:nvSpPr>
      <dsp:spPr>
        <a:xfrm>
          <a:off x="3091809" y="402320"/>
          <a:ext cx="2104758" cy="2104758"/>
        </a:xfrm>
        <a:prstGeom prst="circularArrow">
          <a:avLst>
            <a:gd name="adj1" fmla="val 3014"/>
            <a:gd name="adj2" fmla="val 369719"/>
            <a:gd name="adj3" fmla="val 19454770"/>
            <a:gd name="adj4" fmla="val 12575511"/>
            <a:gd name="adj5" fmla="val 3517"/>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63D6839-ACEA-BB41-82AD-B6F702C79591}">
      <dsp:nvSpPr>
        <dsp:cNvPr id="0" name=""/>
        <dsp:cNvSpPr/>
      </dsp:nvSpPr>
      <dsp:spPr>
        <a:xfrm>
          <a:off x="2542568" y="968955"/>
          <a:ext cx="1492543" cy="593535"/>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Book"/>
              <a:cs typeface="Avenir Book"/>
            </a:rPr>
            <a:t>Insurance Policy</a:t>
          </a:r>
        </a:p>
      </dsp:txBody>
      <dsp:txXfrm>
        <a:off x="2559952" y="986339"/>
        <a:ext cx="1457775" cy="558767"/>
      </dsp:txXfrm>
    </dsp:sp>
    <dsp:sp modelId="{1E9CE4E4-3EBB-C044-BBD4-DF897D2C6241}">
      <dsp:nvSpPr>
        <dsp:cNvPr id="0" name=""/>
        <dsp:cNvSpPr/>
      </dsp:nvSpPr>
      <dsp:spPr>
        <a:xfrm>
          <a:off x="4337220" y="1265723"/>
          <a:ext cx="1679111" cy="13849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venir Book"/>
              <a:cs typeface="Avenir Book"/>
            </a:rPr>
            <a:t>The amount you pay for insurance</a:t>
          </a:r>
        </a:p>
      </dsp:txBody>
      <dsp:txXfrm>
        <a:off x="4369091" y="1297594"/>
        <a:ext cx="1615369" cy="1024406"/>
      </dsp:txXfrm>
    </dsp:sp>
    <dsp:sp modelId="{E329B7A9-1B27-7F46-B877-DA74101D922F}">
      <dsp:nvSpPr>
        <dsp:cNvPr id="0" name=""/>
        <dsp:cNvSpPr/>
      </dsp:nvSpPr>
      <dsp:spPr>
        <a:xfrm>
          <a:off x="5273589" y="1569535"/>
          <a:ext cx="1890205" cy="1890205"/>
        </a:xfrm>
        <a:prstGeom prst="leftCircularArrow">
          <a:avLst>
            <a:gd name="adj1" fmla="val 3356"/>
            <a:gd name="adj2" fmla="val 415028"/>
            <a:gd name="adj3" fmla="val 2190539"/>
            <a:gd name="adj4" fmla="val 9024489"/>
            <a:gd name="adj5" fmla="val 3916"/>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AC6A7738-1FCD-CA47-8CE7-493EB3D9D9A3}">
      <dsp:nvSpPr>
        <dsp:cNvPr id="0" name=""/>
        <dsp:cNvSpPr/>
      </dsp:nvSpPr>
      <dsp:spPr>
        <a:xfrm>
          <a:off x="4710356" y="2353871"/>
          <a:ext cx="1492543" cy="593535"/>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Book"/>
              <a:cs typeface="Avenir Book"/>
            </a:rPr>
            <a:t>Premium</a:t>
          </a:r>
        </a:p>
      </dsp:txBody>
      <dsp:txXfrm>
        <a:off x="4727740" y="2371255"/>
        <a:ext cx="1457775" cy="558767"/>
      </dsp:txXfrm>
    </dsp:sp>
    <dsp:sp modelId="{B3A9E474-F4A9-174F-A04B-D41C7E0083FF}">
      <dsp:nvSpPr>
        <dsp:cNvPr id="0" name=""/>
        <dsp:cNvSpPr/>
      </dsp:nvSpPr>
      <dsp:spPr>
        <a:xfrm>
          <a:off x="6505007" y="1265723"/>
          <a:ext cx="1679111" cy="13849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venir Book"/>
              <a:cs typeface="Avenir Book"/>
            </a:rPr>
            <a:t>Coverage to protect others for damage you cause to them</a:t>
          </a:r>
        </a:p>
      </dsp:txBody>
      <dsp:txXfrm>
        <a:off x="6536878" y="1594362"/>
        <a:ext cx="1615369" cy="1024406"/>
      </dsp:txXfrm>
    </dsp:sp>
    <dsp:sp modelId="{95A11A7A-0CD7-BD43-9D9A-104DF5C9587C}">
      <dsp:nvSpPr>
        <dsp:cNvPr id="0" name=""/>
        <dsp:cNvSpPr/>
      </dsp:nvSpPr>
      <dsp:spPr>
        <a:xfrm>
          <a:off x="6878143" y="968955"/>
          <a:ext cx="1492543" cy="593535"/>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venir Book"/>
              <a:cs typeface="Avenir Book"/>
            </a:rPr>
            <a:t>Liability</a:t>
          </a:r>
        </a:p>
      </dsp:txBody>
      <dsp:txXfrm>
        <a:off x="6895527" y="986339"/>
        <a:ext cx="1457775" cy="558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FAB1D-F690-B640-9A89-D39964A1316A}">
      <dsp:nvSpPr>
        <dsp:cNvPr id="0" name=""/>
        <dsp:cNvSpPr/>
      </dsp:nvSpPr>
      <dsp:spPr>
        <a:xfrm>
          <a:off x="0" y="2948053"/>
          <a:ext cx="8317000" cy="967617"/>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Avenir Book"/>
              <a:cs typeface="Avenir Book"/>
            </a:rPr>
            <a:t>Are you willing to share how much?</a:t>
          </a:r>
        </a:p>
      </dsp:txBody>
      <dsp:txXfrm>
        <a:off x="0" y="2948053"/>
        <a:ext cx="8317000" cy="967617"/>
      </dsp:txXfrm>
    </dsp:sp>
    <dsp:sp modelId="{C9FCCED7-5AA6-554D-AF3E-472F164BB316}">
      <dsp:nvSpPr>
        <dsp:cNvPr id="0" name=""/>
        <dsp:cNvSpPr/>
      </dsp:nvSpPr>
      <dsp:spPr>
        <a:xfrm rot="10800000">
          <a:off x="0" y="1474372"/>
          <a:ext cx="8317000" cy="1488194"/>
        </a:xfrm>
        <a:prstGeom prst="upArrowCallou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Avenir Book"/>
              <a:cs typeface="Avenir Book"/>
            </a:rPr>
            <a:t>Do you pay for your own insurance?  </a:t>
          </a:r>
        </a:p>
      </dsp:txBody>
      <dsp:txXfrm rot="10800000">
        <a:off x="0" y="1474372"/>
        <a:ext cx="8317000" cy="966984"/>
      </dsp:txXfrm>
    </dsp:sp>
    <dsp:sp modelId="{F477DAAD-3059-6846-9DD5-6A322C854EB4}">
      <dsp:nvSpPr>
        <dsp:cNvPr id="0" name=""/>
        <dsp:cNvSpPr/>
      </dsp:nvSpPr>
      <dsp:spPr>
        <a:xfrm rot="10800000">
          <a:off x="0" y="692"/>
          <a:ext cx="8317000" cy="1488194"/>
        </a:xfrm>
        <a:prstGeom prst="upArrowCallou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Avenir Book"/>
              <a:cs typeface="Avenir Book"/>
            </a:rPr>
            <a:t>How many of you drive?</a:t>
          </a:r>
        </a:p>
      </dsp:txBody>
      <dsp:txXfrm rot="10800000">
        <a:off x="0" y="692"/>
        <a:ext cx="8317000" cy="966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FC222-C22F-BE42-B785-2B9D816A7750}">
      <dsp:nvSpPr>
        <dsp:cNvPr id="0" name=""/>
        <dsp:cNvSpPr/>
      </dsp:nvSpPr>
      <dsp:spPr>
        <a:xfrm>
          <a:off x="0" y="328400"/>
          <a:ext cx="840291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658F87-B74F-D14E-A5D2-B8456BB18068}">
      <dsp:nvSpPr>
        <dsp:cNvPr id="0" name=""/>
        <dsp:cNvSpPr/>
      </dsp:nvSpPr>
      <dsp:spPr>
        <a:xfrm>
          <a:off x="420145" y="77479"/>
          <a:ext cx="5882043" cy="501840"/>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327" tIns="0" rIns="222327"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venir Book"/>
              <a:cs typeface="Avenir Book"/>
            </a:rPr>
            <a:t>Your car</a:t>
          </a:r>
        </a:p>
      </dsp:txBody>
      <dsp:txXfrm>
        <a:off x="444643" y="101977"/>
        <a:ext cx="5833047" cy="452844"/>
      </dsp:txXfrm>
    </dsp:sp>
    <dsp:sp modelId="{A0B478E8-76B9-004A-BAF1-E59F2915D703}">
      <dsp:nvSpPr>
        <dsp:cNvPr id="0" name=""/>
        <dsp:cNvSpPr/>
      </dsp:nvSpPr>
      <dsp:spPr>
        <a:xfrm>
          <a:off x="0" y="1099520"/>
          <a:ext cx="840291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F9EE38-7A5C-B942-87E8-D37B0048156D}">
      <dsp:nvSpPr>
        <dsp:cNvPr id="0" name=""/>
        <dsp:cNvSpPr/>
      </dsp:nvSpPr>
      <dsp:spPr>
        <a:xfrm>
          <a:off x="420145" y="848600"/>
          <a:ext cx="5882043" cy="501840"/>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327" tIns="0" rIns="222327"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venir Book"/>
              <a:cs typeface="Avenir Book"/>
            </a:rPr>
            <a:t>Other car(s)</a:t>
          </a:r>
        </a:p>
      </dsp:txBody>
      <dsp:txXfrm>
        <a:off x="444643" y="873098"/>
        <a:ext cx="5833047" cy="452844"/>
      </dsp:txXfrm>
    </dsp:sp>
    <dsp:sp modelId="{A4C6B91A-4B05-6E49-A07F-2B0E7C1B9EDC}">
      <dsp:nvSpPr>
        <dsp:cNvPr id="0" name=""/>
        <dsp:cNvSpPr/>
      </dsp:nvSpPr>
      <dsp:spPr>
        <a:xfrm>
          <a:off x="0" y="1870640"/>
          <a:ext cx="840291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C976FA-BE4B-0149-B4E8-EAE4CBE92841}">
      <dsp:nvSpPr>
        <dsp:cNvPr id="0" name=""/>
        <dsp:cNvSpPr/>
      </dsp:nvSpPr>
      <dsp:spPr>
        <a:xfrm>
          <a:off x="420145" y="1619719"/>
          <a:ext cx="5882043" cy="501840"/>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327" tIns="0" rIns="222327"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venir Book"/>
              <a:cs typeface="Avenir Book"/>
            </a:rPr>
            <a:t>Medical bills</a:t>
          </a:r>
        </a:p>
      </dsp:txBody>
      <dsp:txXfrm>
        <a:off x="444643" y="1644217"/>
        <a:ext cx="5833047" cy="452844"/>
      </dsp:txXfrm>
    </dsp:sp>
    <dsp:sp modelId="{2173A04D-760F-2D4A-897F-9DA2455657E4}">
      <dsp:nvSpPr>
        <dsp:cNvPr id="0" name=""/>
        <dsp:cNvSpPr/>
      </dsp:nvSpPr>
      <dsp:spPr>
        <a:xfrm>
          <a:off x="0" y="2641760"/>
          <a:ext cx="840291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9717572-8232-364D-A3D3-2FE8DB1163F3}">
      <dsp:nvSpPr>
        <dsp:cNvPr id="0" name=""/>
        <dsp:cNvSpPr/>
      </dsp:nvSpPr>
      <dsp:spPr>
        <a:xfrm>
          <a:off x="420145" y="2390840"/>
          <a:ext cx="5882043" cy="501840"/>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327" tIns="0" rIns="222327"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venir Book"/>
              <a:cs typeface="Avenir Book"/>
            </a:rPr>
            <a:t>Lost wages</a:t>
          </a:r>
        </a:p>
      </dsp:txBody>
      <dsp:txXfrm>
        <a:off x="444643" y="2415338"/>
        <a:ext cx="5833047" cy="452844"/>
      </dsp:txXfrm>
    </dsp:sp>
    <dsp:sp modelId="{DEF79D15-17AD-1840-8E27-CEE7E04BD464}">
      <dsp:nvSpPr>
        <dsp:cNvPr id="0" name=""/>
        <dsp:cNvSpPr/>
      </dsp:nvSpPr>
      <dsp:spPr>
        <a:xfrm>
          <a:off x="0" y="3412880"/>
          <a:ext cx="840291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577892-D30D-F341-8B75-EE27510CE54D}">
      <dsp:nvSpPr>
        <dsp:cNvPr id="0" name=""/>
        <dsp:cNvSpPr/>
      </dsp:nvSpPr>
      <dsp:spPr>
        <a:xfrm>
          <a:off x="420145" y="3161960"/>
          <a:ext cx="5882043" cy="501840"/>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327" tIns="0" rIns="222327"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venir Book"/>
              <a:cs typeface="Avenir Book"/>
            </a:rPr>
            <a:t>Pain and suffering</a:t>
          </a:r>
        </a:p>
      </dsp:txBody>
      <dsp:txXfrm>
        <a:off x="444643" y="3186458"/>
        <a:ext cx="5833047" cy="452844"/>
      </dsp:txXfrm>
    </dsp:sp>
    <dsp:sp modelId="{E0B1C5E5-0F9F-2044-B80E-9193DCB1F7E6}">
      <dsp:nvSpPr>
        <dsp:cNvPr id="0" name=""/>
        <dsp:cNvSpPr/>
      </dsp:nvSpPr>
      <dsp:spPr>
        <a:xfrm>
          <a:off x="0" y="4184000"/>
          <a:ext cx="840291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5EC863-71E8-C449-B563-8220D5D93980}">
      <dsp:nvSpPr>
        <dsp:cNvPr id="0" name=""/>
        <dsp:cNvSpPr/>
      </dsp:nvSpPr>
      <dsp:spPr>
        <a:xfrm>
          <a:off x="420145" y="3933080"/>
          <a:ext cx="5882043" cy="501840"/>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327" tIns="0" rIns="222327"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venir Book"/>
              <a:cs typeface="Avenir Book"/>
            </a:rPr>
            <a:t>Prosecution</a:t>
          </a:r>
        </a:p>
      </dsp:txBody>
      <dsp:txXfrm>
        <a:off x="444643" y="3957578"/>
        <a:ext cx="5833047" cy="452844"/>
      </dsp:txXfrm>
    </dsp:sp>
    <dsp:sp modelId="{2F2F8B59-B9D4-EF47-B07C-2BBBE1502ABF}">
      <dsp:nvSpPr>
        <dsp:cNvPr id="0" name=""/>
        <dsp:cNvSpPr/>
      </dsp:nvSpPr>
      <dsp:spPr>
        <a:xfrm>
          <a:off x="0" y="4955120"/>
          <a:ext cx="840291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72A2AF-5CF1-0F4F-82DB-05EADC548E8E}">
      <dsp:nvSpPr>
        <dsp:cNvPr id="0" name=""/>
        <dsp:cNvSpPr/>
      </dsp:nvSpPr>
      <dsp:spPr>
        <a:xfrm>
          <a:off x="420145" y="4704200"/>
          <a:ext cx="5882043" cy="501840"/>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327" tIns="0" rIns="222327"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venir Book"/>
              <a:cs typeface="Avenir Book"/>
            </a:rPr>
            <a:t>Legal fees &amp; fines</a:t>
          </a:r>
        </a:p>
      </dsp:txBody>
      <dsp:txXfrm>
        <a:off x="444643" y="4728698"/>
        <a:ext cx="5833047"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4253-ADD0-4C49-9331-760A6C185403}">
      <dsp:nvSpPr>
        <dsp:cNvPr id="0" name=""/>
        <dsp:cNvSpPr/>
      </dsp:nvSpPr>
      <dsp:spPr>
        <a:xfrm>
          <a:off x="3909446" y="2032000"/>
          <a:ext cx="697577" cy="1499790"/>
        </a:xfrm>
        <a:custGeom>
          <a:avLst/>
          <a:gdLst/>
          <a:ahLst/>
          <a:cxnLst/>
          <a:rect l="0" t="0" r="0" b="0"/>
          <a:pathLst>
            <a:path>
              <a:moveTo>
                <a:pt x="0" y="0"/>
              </a:moveTo>
              <a:lnTo>
                <a:pt x="348788" y="0"/>
              </a:lnTo>
              <a:lnTo>
                <a:pt x="348788" y="1499790"/>
              </a:lnTo>
              <a:lnTo>
                <a:pt x="697577" y="149979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B68EDC-42E0-5749-AF60-8F2D7DA85B5A}">
      <dsp:nvSpPr>
        <dsp:cNvPr id="0" name=""/>
        <dsp:cNvSpPr/>
      </dsp:nvSpPr>
      <dsp:spPr>
        <a:xfrm>
          <a:off x="3909446" y="1986280"/>
          <a:ext cx="697577" cy="91440"/>
        </a:xfrm>
        <a:custGeom>
          <a:avLst/>
          <a:gdLst/>
          <a:ahLst/>
          <a:cxnLst/>
          <a:rect l="0" t="0" r="0" b="0"/>
          <a:pathLst>
            <a:path>
              <a:moveTo>
                <a:pt x="0" y="45720"/>
              </a:moveTo>
              <a:lnTo>
                <a:pt x="697577" y="4572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185ABB-0B9E-604B-8203-DC541222BF70}">
      <dsp:nvSpPr>
        <dsp:cNvPr id="0" name=""/>
        <dsp:cNvSpPr/>
      </dsp:nvSpPr>
      <dsp:spPr>
        <a:xfrm>
          <a:off x="3909446" y="532209"/>
          <a:ext cx="697577" cy="1499790"/>
        </a:xfrm>
        <a:custGeom>
          <a:avLst/>
          <a:gdLst/>
          <a:ahLst/>
          <a:cxnLst/>
          <a:rect l="0" t="0" r="0" b="0"/>
          <a:pathLst>
            <a:path>
              <a:moveTo>
                <a:pt x="0" y="1499790"/>
              </a:moveTo>
              <a:lnTo>
                <a:pt x="348788" y="1499790"/>
              </a:lnTo>
              <a:lnTo>
                <a:pt x="348788" y="0"/>
              </a:lnTo>
              <a:lnTo>
                <a:pt x="697577"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9D00BE-47CF-2D4E-95DA-2B5B7FB31CA2}">
      <dsp:nvSpPr>
        <dsp:cNvPr id="0" name=""/>
        <dsp:cNvSpPr/>
      </dsp:nvSpPr>
      <dsp:spPr>
        <a:xfrm>
          <a:off x="421561" y="1500097"/>
          <a:ext cx="3487885" cy="1063805"/>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venir Book"/>
              <a:cs typeface="Avenir Book"/>
            </a:rPr>
            <a:t>General Liability </a:t>
          </a:r>
        </a:p>
      </dsp:txBody>
      <dsp:txXfrm>
        <a:off x="421561" y="1500097"/>
        <a:ext cx="3487885" cy="1063805"/>
      </dsp:txXfrm>
    </dsp:sp>
    <dsp:sp modelId="{55C5FC46-04BA-AE41-B49A-B7FA0EB30CC3}">
      <dsp:nvSpPr>
        <dsp:cNvPr id="0" name=""/>
        <dsp:cNvSpPr/>
      </dsp:nvSpPr>
      <dsp:spPr>
        <a:xfrm>
          <a:off x="4607023" y="306"/>
          <a:ext cx="3487885" cy="1063805"/>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venir Book"/>
              <a:cs typeface="Avenir Book"/>
            </a:rPr>
            <a:t>Bodily injury per person</a:t>
          </a:r>
        </a:p>
      </dsp:txBody>
      <dsp:txXfrm>
        <a:off x="4607023" y="306"/>
        <a:ext cx="3487885" cy="1063805"/>
      </dsp:txXfrm>
    </dsp:sp>
    <dsp:sp modelId="{692F0EDE-E927-6F45-8B4E-5E911424ED35}">
      <dsp:nvSpPr>
        <dsp:cNvPr id="0" name=""/>
        <dsp:cNvSpPr/>
      </dsp:nvSpPr>
      <dsp:spPr>
        <a:xfrm>
          <a:off x="4607023" y="1500097"/>
          <a:ext cx="3487885" cy="1063805"/>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venir Book"/>
              <a:cs typeface="Avenir Book"/>
            </a:rPr>
            <a:t>Bodily injury per accident</a:t>
          </a:r>
        </a:p>
      </dsp:txBody>
      <dsp:txXfrm>
        <a:off x="4607023" y="1500097"/>
        <a:ext cx="3487885" cy="1063805"/>
      </dsp:txXfrm>
    </dsp:sp>
    <dsp:sp modelId="{32051D72-588C-1449-AC26-6F365BB64C53}">
      <dsp:nvSpPr>
        <dsp:cNvPr id="0" name=""/>
        <dsp:cNvSpPr/>
      </dsp:nvSpPr>
      <dsp:spPr>
        <a:xfrm>
          <a:off x="4607023" y="2999888"/>
          <a:ext cx="3487885" cy="1063805"/>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venir Book"/>
              <a:cs typeface="Avenir Book"/>
            </a:rPr>
            <a:t>Property damage</a:t>
          </a:r>
        </a:p>
      </dsp:txBody>
      <dsp:txXfrm>
        <a:off x="4607023" y="2999888"/>
        <a:ext cx="3487885" cy="1063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48FBD-DB13-CA4E-8484-B0AF24175FD1}">
      <dsp:nvSpPr>
        <dsp:cNvPr id="0" name=""/>
        <dsp:cNvSpPr/>
      </dsp:nvSpPr>
      <dsp:spPr>
        <a:xfrm>
          <a:off x="0" y="0"/>
          <a:ext cx="2401385" cy="4769224"/>
        </a:xfrm>
        <a:prstGeom prst="roundRect">
          <a:avLst>
            <a:gd name="adj" fmla="val 10000"/>
          </a:avLst>
        </a:prstGeom>
        <a:solidFill>
          <a:schemeClr val="accent4">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venir Book"/>
              <a:cs typeface="Avenir Book"/>
            </a:rPr>
            <a:t>Required by Law</a:t>
          </a:r>
        </a:p>
      </dsp:txBody>
      <dsp:txXfrm>
        <a:off x="0" y="0"/>
        <a:ext cx="2401385" cy="1430767"/>
      </dsp:txXfrm>
    </dsp:sp>
    <dsp:sp modelId="{33D91B50-B0F1-654F-B6FC-3B7E531B6DAA}">
      <dsp:nvSpPr>
        <dsp:cNvPr id="0" name=""/>
        <dsp:cNvSpPr/>
      </dsp:nvSpPr>
      <dsp:spPr>
        <a:xfrm>
          <a:off x="241062" y="1432164"/>
          <a:ext cx="1921108" cy="1437986"/>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General Liability</a:t>
          </a:r>
        </a:p>
      </dsp:txBody>
      <dsp:txXfrm>
        <a:off x="283179" y="1474281"/>
        <a:ext cx="1836874" cy="1353752"/>
      </dsp:txXfrm>
    </dsp:sp>
    <dsp:sp modelId="{68149147-5286-1548-B667-67D692335A01}">
      <dsp:nvSpPr>
        <dsp:cNvPr id="0" name=""/>
        <dsp:cNvSpPr/>
      </dsp:nvSpPr>
      <dsp:spPr>
        <a:xfrm>
          <a:off x="241062" y="3091379"/>
          <a:ext cx="1921108" cy="1437986"/>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Uninsured Motorist</a:t>
          </a:r>
        </a:p>
      </dsp:txBody>
      <dsp:txXfrm>
        <a:off x="283179" y="3133496"/>
        <a:ext cx="1836874" cy="1353752"/>
      </dsp:txXfrm>
    </dsp:sp>
    <dsp:sp modelId="{3E8698E4-130F-384D-B4D2-DDB7559A26F1}">
      <dsp:nvSpPr>
        <dsp:cNvPr id="0" name=""/>
        <dsp:cNvSpPr/>
      </dsp:nvSpPr>
      <dsp:spPr>
        <a:xfrm>
          <a:off x="2582413" y="0"/>
          <a:ext cx="2401385" cy="4769224"/>
        </a:xfrm>
        <a:prstGeom prst="roundRect">
          <a:avLst>
            <a:gd name="adj" fmla="val 10000"/>
          </a:avLst>
        </a:prstGeom>
        <a:solidFill>
          <a:schemeClr val="accent4">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venir Book"/>
              <a:cs typeface="Avenir Book"/>
            </a:rPr>
            <a:t>Required/Optional</a:t>
          </a:r>
        </a:p>
      </dsp:txBody>
      <dsp:txXfrm>
        <a:off x="2582413" y="0"/>
        <a:ext cx="2401385" cy="1430767"/>
      </dsp:txXfrm>
    </dsp:sp>
    <dsp:sp modelId="{7E95F016-4860-8D4A-B237-627BB7F4C21E}">
      <dsp:nvSpPr>
        <dsp:cNvPr id="0" name=""/>
        <dsp:cNvSpPr/>
      </dsp:nvSpPr>
      <dsp:spPr>
        <a:xfrm>
          <a:off x="2822552" y="1431174"/>
          <a:ext cx="1921108" cy="936961"/>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Collision</a:t>
          </a:r>
        </a:p>
      </dsp:txBody>
      <dsp:txXfrm>
        <a:off x="2849995" y="1458617"/>
        <a:ext cx="1866222" cy="882075"/>
      </dsp:txXfrm>
    </dsp:sp>
    <dsp:sp modelId="{F0DE3E7C-5E7B-4943-A5E8-0F29BBBBCA4F}">
      <dsp:nvSpPr>
        <dsp:cNvPr id="0" name=""/>
        <dsp:cNvSpPr/>
      </dsp:nvSpPr>
      <dsp:spPr>
        <a:xfrm>
          <a:off x="2822552" y="2512284"/>
          <a:ext cx="1921108" cy="936961"/>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Comprehensive</a:t>
          </a:r>
        </a:p>
      </dsp:txBody>
      <dsp:txXfrm>
        <a:off x="2849995" y="2539727"/>
        <a:ext cx="1866222" cy="882075"/>
      </dsp:txXfrm>
    </dsp:sp>
    <dsp:sp modelId="{A874542B-D7E9-3648-870C-ADD59452A245}">
      <dsp:nvSpPr>
        <dsp:cNvPr id="0" name=""/>
        <dsp:cNvSpPr/>
      </dsp:nvSpPr>
      <dsp:spPr>
        <a:xfrm>
          <a:off x="2822552" y="3593393"/>
          <a:ext cx="1921108" cy="936961"/>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Personal Injury Protection (PIP)</a:t>
          </a:r>
        </a:p>
      </dsp:txBody>
      <dsp:txXfrm>
        <a:off x="2849995" y="3620836"/>
        <a:ext cx="1866222" cy="882075"/>
      </dsp:txXfrm>
    </dsp:sp>
    <dsp:sp modelId="{E6FC7BD3-082D-424B-ACC1-33445028F970}">
      <dsp:nvSpPr>
        <dsp:cNvPr id="0" name=""/>
        <dsp:cNvSpPr/>
      </dsp:nvSpPr>
      <dsp:spPr>
        <a:xfrm>
          <a:off x="5163903" y="0"/>
          <a:ext cx="2401385" cy="4769224"/>
        </a:xfrm>
        <a:prstGeom prst="roundRect">
          <a:avLst>
            <a:gd name="adj" fmla="val 10000"/>
          </a:avLst>
        </a:prstGeom>
        <a:solidFill>
          <a:schemeClr val="accent4">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venir Book"/>
              <a:cs typeface="Avenir Book"/>
            </a:rPr>
            <a:t>Optional</a:t>
          </a:r>
        </a:p>
      </dsp:txBody>
      <dsp:txXfrm>
        <a:off x="5163903" y="0"/>
        <a:ext cx="2401385" cy="1430767"/>
      </dsp:txXfrm>
    </dsp:sp>
    <dsp:sp modelId="{4F65D4C3-3E9A-8F41-86E4-A04ACC820A9D}">
      <dsp:nvSpPr>
        <dsp:cNvPr id="0" name=""/>
        <dsp:cNvSpPr/>
      </dsp:nvSpPr>
      <dsp:spPr>
        <a:xfrm>
          <a:off x="5404042" y="1430883"/>
          <a:ext cx="1921108" cy="694774"/>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Underinsured motorist</a:t>
          </a:r>
        </a:p>
      </dsp:txBody>
      <dsp:txXfrm>
        <a:off x="5424391" y="1451232"/>
        <a:ext cx="1880410" cy="654076"/>
      </dsp:txXfrm>
    </dsp:sp>
    <dsp:sp modelId="{9EA0805D-5C29-444E-9DE8-5F5D0FE070D9}">
      <dsp:nvSpPr>
        <dsp:cNvPr id="0" name=""/>
        <dsp:cNvSpPr/>
      </dsp:nvSpPr>
      <dsp:spPr>
        <a:xfrm>
          <a:off x="5404042" y="2232546"/>
          <a:ext cx="1921108" cy="694774"/>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Gap insurance</a:t>
          </a:r>
        </a:p>
      </dsp:txBody>
      <dsp:txXfrm>
        <a:off x="5424391" y="2252895"/>
        <a:ext cx="1880410" cy="654076"/>
      </dsp:txXfrm>
    </dsp:sp>
    <dsp:sp modelId="{2631A427-E819-D445-903F-2B9BC7B80A3C}">
      <dsp:nvSpPr>
        <dsp:cNvPr id="0" name=""/>
        <dsp:cNvSpPr/>
      </dsp:nvSpPr>
      <dsp:spPr>
        <a:xfrm>
          <a:off x="5404042" y="3034209"/>
          <a:ext cx="1921108" cy="694774"/>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Rental car</a:t>
          </a:r>
        </a:p>
      </dsp:txBody>
      <dsp:txXfrm>
        <a:off x="5424391" y="3054558"/>
        <a:ext cx="1880410" cy="654076"/>
      </dsp:txXfrm>
    </dsp:sp>
    <dsp:sp modelId="{71D9EF4D-E46B-D24D-A3CC-E1C1D464BF80}">
      <dsp:nvSpPr>
        <dsp:cNvPr id="0" name=""/>
        <dsp:cNvSpPr/>
      </dsp:nvSpPr>
      <dsp:spPr>
        <a:xfrm>
          <a:off x="5404042" y="3835871"/>
          <a:ext cx="1921108" cy="694774"/>
        </a:xfrm>
        <a:prstGeom prst="roundRect">
          <a:avLst>
            <a:gd name="adj" fmla="val 10000"/>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venir Book"/>
              <a:cs typeface="Avenir Book"/>
            </a:rPr>
            <a:t>Roadside assistance</a:t>
          </a:r>
        </a:p>
      </dsp:txBody>
      <dsp:txXfrm>
        <a:off x="5424391" y="3856220"/>
        <a:ext cx="1880410" cy="654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A072B-FF1F-9F4A-AB03-01C9EC3E02C9}">
      <dsp:nvSpPr>
        <dsp:cNvPr id="0" name=""/>
        <dsp:cNvSpPr/>
      </dsp:nvSpPr>
      <dsp:spPr>
        <a:xfrm>
          <a:off x="2391" y="0"/>
          <a:ext cx="1434801" cy="1907688"/>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193F385-4C41-B44D-8745-E544302C2634}">
      <dsp:nvSpPr>
        <dsp:cNvPr id="0" name=""/>
        <dsp:cNvSpPr/>
      </dsp:nvSpPr>
      <dsp:spPr>
        <a:xfrm>
          <a:off x="1480236" y="0"/>
          <a:ext cx="2434814" cy="1907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venir Book"/>
              <a:cs typeface="Avenir Book"/>
            </a:rPr>
            <a:t>Higher</a:t>
          </a:r>
          <a:r>
            <a:rPr lang="en-US" sz="3200" kern="1200" dirty="0"/>
            <a:t> </a:t>
          </a:r>
          <a:r>
            <a:rPr lang="en-US" sz="3200" kern="1200" dirty="0">
              <a:latin typeface="Avenir Book"/>
              <a:cs typeface="Avenir Book"/>
            </a:rPr>
            <a:t>Deductible</a:t>
          </a:r>
          <a:r>
            <a:rPr lang="en-US" sz="3200" kern="1200" dirty="0"/>
            <a:t>=</a:t>
          </a:r>
        </a:p>
      </dsp:txBody>
      <dsp:txXfrm>
        <a:off x="1480236" y="0"/>
        <a:ext cx="2434814" cy="1907688"/>
      </dsp:txXfrm>
    </dsp:sp>
    <dsp:sp modelId="{C8A94B25-C8B2-114E-9529-0A896ED02C39}">
      <dsp:nvSpPr>
        <dsp:cNvPr id="0" name=""/>
        <dsp:cNvSpPr/>
      </dsp:nvSpPr>
      <dsp:spPr>
        <a:xfrm>
          <a:off x="432831" y="2066663"/>
          <a:ext cx="1434801" cy="1907688"/>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C40529F1-4F85-FD4E-8BC6-7D234FD8A8DB}">
      <dsp:nvSpPr>
        <dsp:cNvPr id="0" name=""/>
        <dsp:cNvSpPr/>
      </dsp:nvSpPr>
      <dsp:spPr>
        <a:xfrm>
          <a:off x="1910677" y="2066663"/>
          <a:ext cx="2434814" cy="1907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venir Book"/>
              <a:cs typeface="Avenir Book"/>
            </a:rPr>
            <a:t>Lower</a:t>
          </a:r>
          <a:r>
            <a:rPr lang="en-US" sz="3200" kern="1200" dirty="0"/>
            <a:t> </a:t>
          </a:r>
          <a:r>
            <a:rPr lang="en-US" sz="3200" kern="1200" dirty="0">
              <a:latin typeface="Avenir Book"/>
              <a:cs typeface="Avenir Book"/>
            </a:rPr>
            <a:t>payment</a:t>
          </a:r>
        </a:p>
      </dsp:txBody>
      <dsp:txXfrm>
        <a:off x="1910677" y="2066663"/>
        <a:ext cx="2434814" cy="190768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C59CC-F0AB-5F4D-BB39-B451CDC826AA}" type="datetimeFigureOut">
              <a:rPr lang="en-US" smtClean="0"/>
              <a:t>12/30/2020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301AE-B1F3-3B42-8AD3-6F9620B38A5A}" type="slidenum">
              <a:rPr lang="en-US" smtClean="0"/>
              <a:t>‹#›</a:t>
            </a:fld>
            <a:endParaRPr lang="en-US"/>
          </a:p>
        </p:txBody>
      </p:sp>
    </p:spTree>
    <p:extLst>
      <p:ext uri="{BB962C8B-B14F-4D97-AF65-F5344CB8AC3E}">
        <p14:creationId xmlns:p14="http://schemas.microsoft.com/office/powerpoint/2010/main" val="1645053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time to introduce</a:t>
            </a:r>
            <a:r>
              <a:rPr lang="en-US" baseline="0" dirty="0"/>
              <a:t> yourself including who you work for and details of your job.  If you are not working then share with them why you are passionate about teaching them about insurance.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2</a:t>
            </a:fld>
            <a:endParaRPr lang="en-US"/>
          </a:p>
        </p:txBody>
      </p:sp>
    </p:spTree>
    <p:extLst>
      <p:ext uri="{BB962C8B-B14F-4D97-AF65-F5344CB8AC3E}">
        <p14:creationId xmlns:p14="http://schemas.microsoft.com/office/powerpoint/2010/main" val="231148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Automobile Insurance</a:t>
            </a:r>
            <a:r>
              <a:rPr lang="en-US" dirty="0"/>
              <a:t>- provides coverage for auto accidents or damage to your vehicle in case of theft, collision or break-in. </a:t>
            </a:r>
          </a:p>
          <a:p>
            <a:endParaRPr lang="en-US" dirty="0"/>
          </a:p>
          <a:p>
            <a:r>
              <a:rPr lang="en-US" b="1" dirty="0"/>
              <a:t>Homeowners/Renters Insurance</a:t>
            </a:r>
            <a:r>
              <a:rPr lang="en-US" dirty="0"/>
              <a:t>- provides coverage for losses due to damage or destruction of your home or rental.  </a:t>
            </a:r>
          </a:p>
          <a:p>
            <a:endParaRPr lang="en-US" dirty="0"/>
          </a:p>
          <a:p>
            <a:r>
              <a:rPr lang="en-US" b="1" dirty="0"/>
              <a:t>Health Insurance</a:t>
            </a:r>
            <a:r>
              <a:rPr lang="en-US" dirty="0"/>
              <a:t>- pays for medical treatment if you are injured or sick.</a:t>
            </a:r>
          </a:p>
          <a:p>
            <a:endParaRPr lang="en-US" dirty="0"/>
          </a:p>
          <a:p>
            <a:r>
              <a:rPr lang="en-US" b="1" dirty="0"/>
              <a:t>Life Insurance</a:t>
            </a:r>
            <a:r>
              <a:rPr lang="en-US" dirty="0"/>
              <a:t>- provides coverage after death and is often paid to a family member. </a:t>
            </a:r>
          </a:p>
          <a:p>
            <a:endParaRPr lang="en-US" dirty="0"/>
          </a:p>
          <a:p>
            <a:r>
              <a:rPr lang="en-US" b="1" dirty="0"/>
              <a:t>Disability Insurance</a:t>
            </a:r>
            <a:r>
              <a:rPr lang="en-US" dirty="0"/>
              <a:t>- provides monthly income when one becomes disabled.  </a:t>
            </a:r>
          </a:p>
        </p:txBody>
      </p:sp>
      <p:sp>
        <p:nvSpPr>
          <p:cNvPr id="4" name="Slide Number Placeholder 3"/>
          <p:cNvSpPr>
            <a:spLocks noGrp="1"/>
          </p:cNvSpPr>
          <p:nvPr>
            <p:ph type="sldNum" sz="quarter" idx="10"/>
          </p:nvPr>
        </p:nvSpPr>
        <p:spPr/>
        <p:txBody>
          <a:bodyPr/>
          <a:lstStyle/>
          <a:p>
            <a:fld id="{319301AE-B1F3-3B42-8AD3-6F9620B38A5A}" type="slidenum">
              <a:rPr lang="en-US" smtClean="0"/>
              <a:t>11</a:t>
            </a:fld>
            <a:endParaRPr lang="en-US"/>
          </a:p>
        </p:txBody>
      </p:sp>
    </p:spTree>
    <p:extLst>
      <p:ext uri="{BB962C8B-B14F-4D97-AF65-F5344CB8AC3E}">
        <p14:creationId xmlns:p14="http://schemas.microsoft.com/office/powerpoint/2010/main" val="326203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students through some of the basic terms relating to insurance.</a:t>
            </a:r>
            <a:r>
              <a:rPr lang="en-US" baseline="0" dirty="0"/>
              <a:t>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12</a:t>
            </a:fld>
            <a:endParaRPr lang="en-US"/>
          </a:p>
        </p:txBody>
      </p:sp>
    </p:spTree>
    <p:extLst>
      <p:ext uri="{BB962C8B-B14F-4D97-AF65-F5344CB8AC3E}">
        <p14:creationId xmlns:p14="http://schemas.microsoft.com/office/powerpoint/2010/main" val="408680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the majority of participants are already driving.  Some pay for their own insurance.  They</a:t>
            </a:r>
            <a:r>
              <a:rPr lang="en-US" baseline="0" dirty="0"/>
              <a:t> usually are happy to share how much they pay for insurance and it can be very surprising the range of insurance premiums.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13</a:t>
            </a:fld>
            <a:endParaRPr lang="en-US"/>
          </a:p>
        </p:txBody>
      </p:sp>
    </p:spTree>
    <p:extLst>
      <p:ext uri="{BB962C8B-B14F-4D97-AF65-F5344CB8AC3E}">
        <p14:creationId xmlns:p14="http://schemas.microsoft.com/office/powerpoint/2010/main" val="262963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a:t>
            </a:r>
            <a:r>
              <a:rPr lang="en-US" baseline="0" dirty="0"/>
              <a:t> will get the students started and the next two slides can delve into the question further.  You can direct students to </a:t>
            </a:r>
            <a:r>
              <a:rPr lang="en-US" b="1" baseline="0" dirty="0"/>
              <a:t>page 5 </a:t>
            </a:r>
            <a:r>
              <a:rPr lang="en-US" baseline="0" dirty="0"/>
              <a:t>of the </a:t>
            </a:r>
            <a:r>
              <a:rPr lang="en-US" b="1" baseline="0" dirty="0"/>
              <a:t>Resource Guide </a:t>
            </a:r>
            <a:r>
              <a:rPr lang="en-US" baseline="0" dirty="0"/>
              <a:t>to list some of their answers.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14</a:t>
            </a:fld>
            <a:endParaRPr lang="en-US"/>
          </a:p>
        </p:txBody>
      </p:sp>
    </p:spTree>
    <p:extLst>
      <p:ext uri="{BB962C8B-B14F-4D97-AF65-F5344CB8AC3E}">
        <p14:creationId xmlns:p14="http://schemas.microsoft.com/office/powerpoint/2010/main" val="242086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Damage to your car </a:t>
            </a:r>
            <a:r>
              <a:rPr lang="en-US" sz="1200" b="0" i="0" u="none" strike="noStrike" kern="1200" baseline="0" dirty="0">
                <a:solidFill>
                  <a:schemeClr val="tx1"/>
                </a:solidFill>
                <a:latin typeface="+mn-lt"/>
                <a:ea typeface="+mn-ea"/>
                <a:cs typeface="+mn-cs"/>
              </a:rPr>
              <a:t>- Even a minor scratch can cost hundreds of dollars to repair. Collision coverage can cover</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repair costs to your car.</a:t>
            </a:r>
          </a:p>
          <a:p>
            <a:r>
              <a:rPr lang="en-US" sz="1200" b="1" i="0" u="none" strike="noStrike" kern="1200" baseline="0" dirty="0">
                <a:solidFill>
                  <a:schemeClr val="tx1"/>
                </a:solidFill>
                <a:latin typeface="+mn-lt"/>
                <a:ea typeface="+mn-ea"/>
                <a:cs typeface="+mn-cs"/>
              </a:rPr>
              <a:t>Damage to other cars involved </a:t>
            </a:r>
            <a:r>
              <a:rPr lang="en-US" sz="1200" b="0" i="0" u="none" strike="noStrike" kern="1200" baseline="0" dirty="0">
                <a:solidFill>
                  <a:schemeClr val="tx1"/>
                </a:solidFill>
                <a:latin typeface="+mn-lt"/>
                <a:ea typeface="+mn-ea"/>
                <a:cs typeface="+mn-cs"/>
              </a:rPr>
              <a:t>- What if multiple cars are involved? What if you cause damage to a really expensive</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car? The dollars can add up quickly. Your liability coverage will pay for damage you cause to others’ property.</a:t>
            </a:r>
          </a:p>
          <a:p>
            <a:r>
              <a:rPr lang="en-US" sz="1200" b="1" i="0" u="none" strike="noStrike" kern="1200" baseline="0" dirty="0">
                <a:solidFill>
                  <a:schemeClr val="tx1"/>
                </a:solidFill>
                <a:latin typeface="+mn-lt"/>
                <a:ea typeface="+mn-ea"/>
                <a:cs typeface="+mn-cs"/>
              </a:rPr>
              <a:t>Medical bills </a:t>
            </a:r>
            <a:r>
              <a:rPr lang="en-US" sz="1200" b="0" i="0" u="none" strike="noStrike" kern="1200" baseline="0" dirty="0">
                <a:solidFill>
                  <a:schemeClr val="tx1"/>
                </a:solidFill>
                <a:latin typeface="+mn-lt"/>
                <a:ea typeface="+mn-ea"/>
                <a:cs typeface="+mn-cs"/>
              </a:rPr>
              <a:t>- The cost of healthcare is very expensive. If you are injured in an accident your Personal Injury Protection</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can cover the cost of your medical bills. If you cause injuries to others then your liability coverage can cover</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cost of their medical bills.</a:t>
            </a:r>
          </a:p>
          <a:p>
            <a:r>
              <a:rPr lang="en-US" sz="1200" b="1" i="0" u="none" strike="noStrike" kern="1200" baseline="0" dirty="0">
                <a:solidFill>
                  <a:schemeClr val="tx1"/>
                </a:solidFill>
                <a:latin typeface="+mn-lt"/>
                <a:ea typeface="+mn-ea"/>
                <a:cs typeface="+mn-cs"/>
              </a:rPr>
              <a:t>Lost wages </a:t>
            </a:r>
            <a:r>
              <a:rPr lang="en-US" sz="1200" b="0" i="0" u="none" strike="noStrike" kern="1200" baseline="0" dirty="0">
                <a:solidFill>
                  <a:schemeClr val="tx1"/>
                </a:solidFill>
                <a:latin typeface="+mn-lt"/>
                <a:ea typeface="+mn-ea"/>
                <a:cs typeface="+mn-cs"/>
              </a:rPr>
              <a:t>- If you cause injuries to someone else and they miss work due to those injuries, then your liability coverage</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can cover the cost of lost wages.</a:t>
            </a:r>
          </a:p>
          <a:p>
            <a:r>
              <a:rPr lang="en-US" sz="1200" b="1" i="0" u="none" strike="noStrike" kern="1200" baseline="0" dirty="0">
                <a:solidFill>
                  <a:schemeClr val="tx1"/>
                </a:solidFill>
                <a:latin typeface="+mn-lt"/>
                <a:ea typeface="+mn-ea"/>
                <a:cs typeface="+mn-cs"/>
              </a:rPr>
              <a:t>Pain and suffering </a:t>
            </a:r>
            <a:r>
              <a:rPr lang="en-US" sz="1200" b="0" i="0" u="none" strike="noStrike" kern="1200" baseline="0" dirty="0">
                <a:solidFill>
                  <a:schemeClr val="tx1"/>
                </a:solidFill>
                <a:latin typeface="+mn-lt"/>
                <a:ea typeface="+mn-ea"/>
                <a:cs typeface="+mn-cs"/>
              </a:rPr>
              <a:t>- If you cause an injury to someone else, the only way to compensate him or her is to pay them</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money. It can be hard to put a dollar amount to pain, but that is what the insurance company and injured party</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have to do. This is also covered under your liability coverage.</a:t>
            </a:r>
          </a:p>
          <a:p>
            <a:r>
              <a:rPr lang="en-US" sz="1200" b="1" i="0" u="none" strike="noStrike" kern="1200" baseline="0" dirty="0">
                <a:solidFill>
                  <a:schemeClr val="tx1"/>
                </a:solidFill>
                <a:latin typeface="+mn-lt"/>
                <a:ea typeface="+mn-ea"/>
                <a:cs typeface="+mn-cs"/>
              </a:rPr>
              <a:t>Prosecution</a:t>
            </a:r>
            <a:r>
              <a:rPr lang="en-US" sz="1200" b="0" i="0" u="none" strike="noStrike" kern="1200" baseline="0" dirty="0">
                <a:solidFill>
                  <a:schemeClr val="tx1"/>
                </a:solidFill>
                <a:latin typeface="+mn-lt"/>
                <a:ea typeface="+mn-ea"/>
                <a:cs typeface="+mn-cs"/>
              </a:rPr>
              <a:t> - If the parties cannot come to an agreement on a fair amount for fault, injuries or damaged property</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then they may have to go to court.</a:t>
            </a:r>
          </a:p>
          <a:p>
            <a:r>
              <a:rPr lang="en-US" sz="1200" b="1" i="0" u="none" strike="noStrike" kern="1200" baseline="0" dirty="0">
                <a:solidFill>
                  <a:schemeClr val="tx1"/>
                </a:solidFill>
                <a:latin typeface="+mn-lt"/>
                <a:ea typeface="+mn-ea"/>
                <a:cs typeface="+mn-cs"/>
              </a:rPr>
              <a:t>Legal fees </a:t>
            </a:r>
            <a:r>
              <a:rPr lang="en-US" sz="1200" b="0" i="0" u="none" strike="noStrike" kern="1200" baseline="0" dirty="0">
                <a:solidFill>
                  <a:schemeClr val="tx1"/>
                </a:solidFill>
                <a:latin typeface="+mn-lt"/>
                <a:ea typeface="+mn-ea"/>
                <a:cs typeface="+mn-cs"/>
              </a:rPr>
              <a:t>- Hiring an attorney can be very expensive. Your insurance policy pays for attorney fees to defend you if you are sued.</a:t>
            </a:r>
          </a:p>
          <a:p>
            <a:r>
              <a:rPr lang="en-US" sz="1200" b="1" i="0" u="none" strike="noStrike" kern="1200" baseline="0" dirty="0">
                <a:solidFill>
                  <a:schemeClr val="tx1"/>
                </a:solidFill>
                <a:latin typeface="+mn-lt"/>
                <a:ea typeface="+mn-ea"/>
                <a:cs typeface="+mn-cs"/>
              </a:rPr>
              <a:t>Fines </a:t>
            </a:r>
            <a:r>
              <a:rPr lang="en-US" sz="1200" b="0" i="0" u="none" strike="noStrike" kern="1200" baseline="0" dirty="0">
                <a:solidFill>
                  <a:schemeClr val="tx1"/>
                </a:solidFill>
                <a:latin typeface="+mn-lt"/>
                <a:ea typeface="+mn-ea"/>
                <a:cs typeface="+mn-cs"/>
              </a:rPr>
              <a:t>- Your insurance policy can cover some fines that may arise out of an accident.</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15</a:t>
            </a:fld>
            <a:endParaRPr lang="en-US"/>
          </a:p>
        </p:txBody>
      </p:sp>
    </p:spTree>
    <p:extLst>
      <p:ext uri="{BB962C8B-B14F-4D97-AF65-F5344CB8AC3E}">
        <p14:creationId xmlns:p14="http://schemas.microsoft.com/office/powerpoint/2010/main" val="132536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latin typeface="Calibri" charset="0"/>
              </a:rPr>
              <a:t>“Why would the government have this requirement?”</a:t>
            </a:r>
            <a:endParaRPr lang="en-US" i="1" dirty="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rPr>
              <a:t>Drivers are required by</a:t>
            </a:r>
            <a:r>
              <a:rPr lang="en-US" baseline="0" dirty="0">
                <a:latin typeface="Calibri" charset="0"/>
              </a:rPr>
              <a:t> law to carry liability insurance.  The government wants to ensure that others are protected if you cause damage to them or their property.  </a:t>
            </a:r>
            <a:endParaRPr lang="en-US" dirty="0">
              <a:latin typeface="Calibri" charset="0"/>
            </a:endParaRPr>
          </a:p>
          <a:p>
            <a:endParaRPr lang="en-US" dirty="0">
              <a:latin typeface="Calibri" charset="0"/>
            </a:endParaRPr>
          </a:p>
          <a:p>
            <a:r>
              <a:rPr lang="en-US" dirty="0">
                <a:latin typeface="Calibri" charset="0"/>
              </a:rPr>
              <a:t>This can be a little bit complicated for students to understand. Here are the liability</a:t>
            </a:r>
            <a:r>
              <a:rPr lang="en-US" baseline="0" dirty="0">
                <a:latin typeface="Calibri" charset="0"/>
              </a:rPr>
              <a:t> limits for Oregon</a:t>
            </a:r>
            <a:r>
              <a:rPr lang="en-US" dirty="0">
                <a:latin typeface="Calibri" charset="0"/>
              </a:rPr>
              <a:t>: </a:t>
            </a:r>
          </a:p>
          <a:p>
            <a:endParaRPr lang="en-US" dirty="0">
              <a:latin typeface="Calibri" charset="0"/>
            </a:endParaRPr>
          </a:p>
          <a:p>
            <a:r>
              <a:rPr lang="en-US" b="1" dirty="0">
                <a:latin typeface="Calibri" charset="0"/>
              </a:rPr>
              <a:t>$25,000 </a:t>
            </a:r>
            <a:r>
              <a:rPr lang="en-US" dirty="0">
                <a:latin typeface="Calibri" charset="0"/>
              </a:rPr>
              <a:t>per person for bodily injury is easy enough.</a:t>
            </a:r>
            <a:r>
              <a:rPr lang="en-US" baseline="0" dirty="0">
                <a:latin typeface="Calibri" charset="0"/>
              </a:rPr>
              <a:t> This coverage</a:t>
            </a:r>
            <a:r>
              <a:rPr lang="en-US" dirty="0">
                <a:latin typeface="Calibri" charset="0"/>
              </a:rPr>
              <a:t> includes all of the medical bills, wage loss and the amount for pain and suffering</a:t>
            </a:r>
          </a:p>
          <a:p>
            <a:endParaRPr lang="en-US" dirty="0">
              <a:latin typeface="Calibri" charset="0"/>
            </a:endParaRPr>
          </a:p>
          <a:p>
            <a:r>
              <a:rPr lang="en-US" b="1" dirty="0">
                <a:latin typeface="Calibri" charset="0"/>
              </a:rPr>
              <a:t>$50,000 </a:t>
            </a:r>
            <a:r>
              <a:rPr lang="en-US" dirty="0">
                <a:latin typeface="Calibri" charset="0"/>
              </a:rPr>
              <a:t>bodily injury per accident means that if there are several people who were injured they might not get the $25,000 per person max because all injuries combined are maxed at $50,000</a:t>
            </a:r>
          </a:p>
          <a:p>
            <a:endParaRPr lang="en-US" dirty="0">
              <a:latin typeface="Calibri" charset="0"/>
            </a:endParaRPr>
          </a:p>
          <a:p>
            <a:r>
              <a:rPr lang="en-US" b="1" dirty="0">
                <a:latin typeface="Calibri" charset="0"/>
              </a:rPr>
              <a:t>$20,000 for Oregon </a:t>
            </a:r>
            <a:r>
              <a:rPr lang="en-US" dirty="0">
                <a:latin typeface="Calibri" charset="0"/>
              </a:rPr>
              <a:t>for property damage is not much.  If you get into an accident with a brand new BMW, how far is $20,000 going to go?  </a:t>
            </a:r>
          </a:p>
          <a:p>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16</a:t>
            </a:fld>
            <a:endParaRPr lang="en-US"/>
          </a:p>
        </p:txBody>
      </p:sp>
    </p:spTree>
    <p:extLst>
      <p:ext uri="{BB962C8B-B14F-4D97-AF65-F5344CB8AC3E}">
        <p14:creationId xmlns:p14="http://schemas.microsoft.com/office/powerpoint/2010/main" val="248976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4960" y="4114800"/>
            <a:ext cx="6370320" cy="4907280"/>
          </a:xfrm>
        </p:spPr>
        <p:txBody>
          <a:bodyPr/>
          <a:lstStyle/>
          <a:p>
            <a:r>
              <a:rPr lang="en-US" dirty="0"/>
              <a:t>Purchasing</a:t>
            </a:r>
            <a:r>
              <a:rPr lang="en-US" baseline="0" dirty="0"/>
              <a:t> car insurance can be a complicated process.  There is coverage you are required to by law to purchase, those that are sometimes options and those that are purely optional to purchase :</a:t>
            </a:r>
            <a:endParaRPr lang="en-US" b="1" baseline="0" dirty="0"/>
          </a:p>
          <a:p>
            <a:r>
              <a:rPr lang="en-US" b="1" baseline="0" dirty="0"/>
              <a:t>Required by law- </a:t>
            </a:r>
          </a:p>
          <a:p>
            <a:pPr marL="628650" lvl="1" indent="-171450">
              <a:buFont typeface="Arial"/>
              <a:buChar char="•"/>
            </a:pPr>
            <a:r>
              <a:rPr lang="en-US" b="1" baseline="0" dirty="0"/>
              <a:t>General Liability</a:t>
            </a:r>
            <a:r>
              <a:rPr lang="en-US" baseline="0" dirty="0"/>
              <a:t> protects others against your negligence</a:t>
            </a:r>
          </a:p>
          <a:p>
            <a:pPr marL="628650" lvl="1" indent="-171450">
              <a:buFont typeface="Arial"/>
              <a:buChar char="•"/>
            </a:pPr>
            <a:r>
              <a:rPr lang="en-US" b="1" baseline="0" dirty="0"/>
              <a:t>Uninsured Motorist</a:t>
            </a:r>
            <a:r>
              <a:rPr lang="en-US" b="0" baseline="0" dirty="0"/>
              <a:t> coverage provides protection if we are caused damage by an uninsured driver.  </a:t>
            </a:r>
            <a:endParaRPr lang="en-US" b="1" baseline="0" dirty="0"/>
          </a:p>
          <a:p>
            <a:r>
              <a:rPr lang="en-US" b="1" baseline="0" dirty="0"/>
              <a:t>Required/options- </a:t>
            </a:r>
            <a:r>
              <a:rPr lang="en-US" baseline="0" dirty="0"/>
              <a:t>Collision and Comprehensive coverage are not required by law, but if you are financing your vehicle</a:t>
            </a:r>
            <a:r>
              <a:rPr lang="en-US" dirty="0"/>
              <a:t> the finance company will likely require these.</a:t>
            </a:r>
            <a:endParaRPr lang="en-US" baseline="0" dirty="0"/>
          </a:p>
          <a:p>
            <a:pPr marL="628650" lvl="1" indent="-171450">
              <a:buFont typeface="Arial"/>
              <a:buChar char="•"/>
            </a:pPr>
            <a:r>
              <a:rPr lang="en-US" b="1" baseline="0" dirty="0"/>
              <a:t>Collision i</a:t>
            </a:r>
            <a:r>
              <a:rPr lang="en-US" baseline="0" dirty="0"/>
              <a:t>s</a:t>
            </a:r>
            <a:r>
              <a:rPr lang="en-US" dirty="0"/>
              <a:t> a no fault coverage which provides coverage for the insured’s vehicle when in a collision.</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a:t>Comprehensive</a:t>
            </a:r>
            <a:r>
              <a:rPr lang="en-US" dirty="0"/>
              <a:t> provides coverage for the insured’s vehicle in the event of non-collision damages like theft or chipped windshield.</a:t>
            </a:r>
            <a:r>
              <a:rPr lang="en-US" b="1" baseline="0" dirty="0"/>
              <a:t>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a:t>Personal Injury Protection (PIP)</a:t>
            </a:r>
            <a:r>
              <a:rPr lang="en-US" b="0" baseline="0" dirty="0"/>
              <a:t> is required</a:t>
            </a:r>
            <a:r>
              <a:rPr lang="en-US" baseline="0" dirty="0"/>
              <a:t> depending on the state, but it covers the medical bills if you or someone in your car gets injured. It depends from state to state if this is required. Oregon requires PIP coverage and Washington does not.  </a:t>
            </a:r>
            <a:endParaRPr lang="en-US" b="1" baseline="0" dirty="0"/>
          </a:p>
          <a:p>
            <a:r>
              <a:rPr lang="en-US" b="1" baseline="0" dirty="0"/>
              <a:t>Optional-</a:t>
            </a:r>
          </a:p>
          <a:p>
            <a:pPr marL="628650" lvl="1" indent="-171450">
              <a:buFont typeface="Arial"/>
              <a:buChar char="•"/>
              <a:defRPr/>
            </a:pPr>
            <a:r>
              <a:rPr lang="en-US" b="1" dirty="0">
                <a:latin typeface="Calibri" charset="0"/>
              </a:rPr>
              <a:t>Underinsured Motorist </a:t>
            </a:r>
            <a:r>
              <a:rPr lang="en-US" dirty="0">
                <a:latin typeface="Calibri" charset="0"/>
              </a:rPr>
              <a:t>coverage will kick in after the other party’s insurance has been exhausted.</a:t>
            </a:r>
          </a:p>
          <a:p>
            <a:pPr marL="628650" lvl="1" indent="-171450">
              <a:buFont typeface="Arial"/>
              <a:buChar char="•"/>
              <a:defRPr/>
            </a:pPr>
            <a:r>
              <a:rPr lang="en-US" b="1" dirty="0">
                <a:latin typeface="Calibri" charset="0"/>
              </a:rPr>
              <a:t>Gap insurance </a:t>
            </a:r>
            <a:r>
              <a:rPr lang="en-US" dirty="0">
                <a:latin typeface="Calibri" charset="0"/>
              </a:rPr>
              <a:t>provides you protection if the</a:t>
            </a:r>
            <a:r>
              <a:rPr lang="en-US" baseline="0" dirty="0">
                <a:latin typeface="Calibri" charset="0"/>
              </a:rPr>
              <a:t> amount that you owe on the car is more than the value of the car.  If you were to finance a brand new car and not put much money down on the loan, you’d want to get this coverage.  If the car was totaled the insurance company would provide you the amount it would cost to purchase the used car and this might be less than the amount owned on the car.  </a:t>
            </a:r>
          </a:p>
          <a:p>
            <a:pPr marL="628650" lvl="1" indent="-171450">
              <a:buFont typeface="Arial"/>
              <a:buChar char="•"/>
              <a:defRPr/>
            </a:pPr>
            <a:r>
              <a:rPr lang="en-US" b="1" baseline="0" dirty="0">
                <a:latin typeface="Calibri" charset="0"/>
              </a:rPr>
              <a:t>Rental car </a:t>
            </a:r>
            <a:r>
              <a:rPr lang="en-US" b="0" baseline="0" dirty="0">
                <a:latin typeface="Calibri" charset="0"/>
              </a:rPr>
              <a:t>covers the cost of a rental car </a:t>
            </a:r>
            <a:r>
              <a:rPr lang="en-US" baseline="0" dirty="0">
                <a:latin typeface="Calibri" charset="0"/>
              </a:rPr>
              <a:t>f you do wreck the car rental coverage will provide you with a rental car while it is being fixed. </a:t>
            </a:r>
          </a:p>
          <a:p>
            <a:pPr marL="628650" lvl="1" indent="-171450">
              <a:buFont typeface="Arial"/>
              <a:buChar char="•"/>
              <a:defRPr/>
            </a:pPr>
            <a:r>
              <a:rPr lang="en-US" b="1" baseline="0" dirty="0">
                <a:latin typeface="Calibri" charset="0"/>
              </a:rPr>
              <a:t>Roadside assistance </a:t>
            </a:r>
            <a:r>
              <a:rPr lang="en-US" baseline="0" dirty="0">
                <a:latin typeface="Calibri" charset="0"/>
              </a:rPr>
              <a:t>provides you with assistance if you have a flat tire, run out of gas or your battery dies.   </a:t>
            </a:r>
            <a:endParaRPr lang="en-US" dirty="0">
              <a:latin typeface="Calibri" charset="0"/>
            </a:endParaRPr>
          </a:p>
          <a:p>
            <a:endParaRPr lang="en-US" baseline="0" dirty="0"/>
          </a:p>
        </p:txBody>
      </p:sp>
      <p:sp>
        <p:nvSpPr>
          <p:cNvPr id="4" name="Slide Number Placeholder 3"/>
          <p:cNvSpPr>
            <a:spLocks noGrp="1"/>
          </p:cNvSpPr>
          <p:nvPr>
            <p:ph type="sldNum" sz="quarter" idx="10"/>
          </p:nvPr>
        </p:nvSpPr>
        <p:spPr/>
        <p:txBody>
          <a:bodyPr/>
          <a:lstStyle/>
          <a:p>
            <a:fld id="{319301AE-B1F3-3B42-8AD3-6F9620B38A5A}" type="slidenum">
              <a:rPr lang="en-US" smtClean="0"/>
              <a:t>17</a:t>
            </a:fld>
            <a:endParaRPr lang="en-US"/>
          </a:p>
        </p:txBody>
      </p:sp>
    </p:spTree>
    <p:extLst>
      <p:ext uri="{BB962C8B-B14F-4D97-AF65-F5344CB8AC3E}">
        <p14:creationId xmlns:p14="http://schemas.microsoft.com/office/powerpoint/2010/main" val="124263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a:t>
            </a:r>
            <a:r>
              <a:rPr lang="en-US" b="0" baseline="0" dirty="0"/>
              <a:t> someone is negligent for damage to your vehicle it is best to first file a claim on their insurance policy.  Comprehensive and collision are no fault </a:t>
            </a:r>
            <a:r>
              <a:rPr lang="en-US" b="0" baseline="0" dirty="0" err="1"/>
              <a:t>coverages</a:t>
            </a:r>
            <a:r>
              <a:rPr lang="en-US" b="0" baseline="0" dirty="0"/>
              <a:t>, which means if you are at fault or not you can get your car fixed under these </a:t>
            </a:r>
            <a:r>
              <a:rPr lang="en-US" b="0" baseline="0" dirty="0" err="1"/>
              <a:t>coverages</a:t>
            </a:r>
            <a:r>
              <a:rPr lang="en-US" b="0" baseline="0" dirty="0"/>
              <a:t>.  </a:t>
            </a:r>
            <a:endParaRPr lang="en-US" b="0" dirty="0"/>
          </a:p>
          <a:p>
            <a:endParaRPr lang="en-US" b="0" dirty="0"/>
          </a:p>
          <a:p>
            <a:r>
              <a:rPr lang="en-US" b="1" dirty="0"/>
              <a:t>Deductible</a:t>
            </a:r>
            <a:r>
              <a:rPr lang="en-US" dirty="0"/>
              <a:t> is the amount of responsibility one is willing to accept for their loss.  It</a:t>
            </a:r>
            <a:r>
              <a:rPr lang="en-US" baseline="0" dirty="0"/>
              <a:t> is</a:t>
            </a:r>
            <a:r>
              <a:rPr lang="en-US" dirty="0"/>
              <a:t> the amount that you are willing to pay before insurance kicks in.  </a:t>
            </a:r>
          </a:p>
          <a:p>
            <a:endParaRPr lang="en-US" dirty="0"/>
          </a:p>
          <a:p>
            <a:r>
              <a:rPr lang="en-US" dirty="0"/>
              <a:t>It</a:t>
            </a:r>
            <a:r>
              <a:rPr lang="en-US" baseline="0" dirty="0"/>
              <a:t> is</a:t>
            </a:r>
            <a:r>
              <a:rPr lang="en-US" dirty="0"/>
              <a:t> important to understand that the higher your deductible</a:t>
            </a:r>
            <a:r>
              <a:rPr lang="en-US" baseline="0" dirty="0"/>
              <a:t>, the lower your premium is.  This is because you are willing to accept more responsibility for your own loss.  </a:t>
            </a:r>
          </a:p>
          <a:p>
            <a:endParaRPr lang="en-US" baseline="0" dirty="0"/>
          </a:p>
          <a:p>
            <a:r>
              <a:rPr lang="en-US" baseline="0" dirty="0"/>
              <a:t>It is important to think about how much you are willing to pay for your own damages and get a deductible that matches how much you are willing to pay.  </a:t>
            </a:r>
          </a:p>
          <a:p>
            <a:endParaRPr lang="en-US" baseline="0" dirty="0"/>
          </a:p>
          <a:p>
            <a:r>
              <a:rPr lang="en-US" baseline="0" dirty="0"/>
              <a:t>An example:</a:t>
            </a:r>
          </a:p>
          <a:p>
            <a:r>
              <a:rPr lang="en-US" baseline="0" dirty="0"/>
              <a:t>Let students know that they have a $500 deductible and get into an accident with $700 in damages.  </a:t>
            </a:r>
          </a:p>
          <a:p>
            <a:endParaRPr lang="en-US" i="1" baseline="0" dirty="0"/>
          </a:p>
          <a:p>
            <a:r>
              <a:rPr lang="en-US" i="1" baseline="0" dirty="0"/>
              <a:t>“How much would you pay?” </a:t>
            </a:r>
            <a:r>
              <a:rPr lang="en-US" baseline="0" dirty="0"/>
              <a:t>$500</a:t>
            </a:r>
          </a:p>
          <a:p>
            <a:endParaRPr lang="en-US" i="1" baseline="0" dirty="0"/>
          </a:p>
          <a:p>
            <a:r>
              <a:rPr lang="en-US" i="1" baseline="0" dirty="0"/>
              <a:t>“How much would the insurance company pay?” </a:t>
            </a:r>
            <a:r>
              <a:rPr lang="en-US" baseline="0" dirty="0"/>
              <a:t>$200</a:t>
            </a:r>
          </a:p>
          <a:p>
            <a:endParaRPr lang="en-US" baseline="0" dirty="0"/>
          </a:p>
          <a:p>
            <a:r>
              <a:rPr lang="en-US" i="1" baseline="0" dirty="0"/>
              <a:t>“Do you make the claim?”</a:t>
            </a:r>
          </a:p>
        </p:txBody>
      </p:sp>
      <p:sp>
        <p:nvSpPr>
          <p:cNvPr id="4" name="Slide Number Placeholder 3"/>
          <p:cNvSpPr>
            <a:spLocks noGrp="1"/>
          </p:cNvSpPr>
          <p:nvPr>
            <p:ph type="sldNum" sz="quarter" idx="10"/>
          </p:nvPr>
        </p:nvSpPr>
        <p:spPr/>
        <p:txBody>
          <a:bodyPr/>
          <a:lstStyle/>
          <a:p>
            <a:fld id="{319301AE-B1F3-3B42-8AD3-6F9620B38A5A}" type="slidenum">
              <a:rPr lang="en-US" smtClean="0"/>
              <a:t>18</a:t>
            </a:fld>
            <a:endParaRPr lang="en-US"/>
          </a:p>
        </p:txBody>
      </p:sp>
    </p:spTree>
    <p:extLst>
      <p:ext uri="{BB962C8B-B14F-4D97-AF65-F5344CB8AC3E}">
        <p14:creationId xmlns:p14="http://schemas.microsoft.com/office/powerpoint/2010/main" val="331008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r>
              <a:rPr lang="en-US" b="1" dirty="0"/>
              <a:t>Intentional damage- </a:t>
            </a:r>
            <a:r>
              <a:rPr lang="en-US" dirty="0"/>
              <a:t>If you get mad at your girlfriend or boyfriend and run into their car on purpose, it won’t be covered by your insurance.  Insurance only covers unexpected losses.</a:t>
            </a:r>
          </a:p>
          <a:p>
            <a:endParaRPr lang="en-US" b="1" dirty="0"/>
          </a:p>
          <a:p>
            <a:r>
              <a:rPr lang="en-US" b="1" dirty="0"/>
              <a:t>Do not have owners permission- </a:t>
            </a:r>
            <a:r>
              <a:rPr lang="en-US" dirty="0"/>
              <a:t>If you let your friend drive your parents’ car and they wreck it, your parents’ auto insurance will</a:t>
            </a:r>
            <a:r>
              <a:rPr lang="en-US" baseline="0" dirty="0"/>
              <a:t> not</a:t>
            </a:r>
            <a:r>
              <a:rPr lang="en-US" dirty="0"/>
              <a:t> cover the loss because they did not give permission for your friend to drive the car.  This is also important if you rent a car that you put down the names of anyone who might drive it.  If someone drives it that was not on the rental contract, they have not been given permission to drive and their policy will</a:t>
            </a:r>
            <a:r>
              <a:rPr lang="en-US" baseline="0" dirty="0"/>
              <a:t> not</a:t>
            </a:r>
            <a:r>
              <a:rPr lang="en-US" dirty="0"/>
              <a:t> cover it.  </a:t>
            </a:r>
          </a:p>
          <a:p>
            <a:endParaRPr lang="en-US" b="1" dirty="0"/>
          </a:p>
          <a:p>
            <a:r>
              <a:rPr lang="en-US" b="1" dirty="0"/>
              <a:t>Regular use of a car- </a:t>
            </a:r>
            <a:r>
              <a:rPr lang="en-US" dirty="0"/>
              <a:t>If you borrow a car every once in a while the policy will cover it, but if you have access to a car which you regularly drive it is not.  Some insurance companies may require that anyone you live with be on your policy.  </a:t>
            </a:r>
          </a:p>
          <a:p>
            <a:endParaRPr lang="en-US" b="1" dirty="0"/>
          </a:p>
          <a:p>
            <a:r>
              <a:rPr lang="en-US" b="1" dirty="0"/>
              <a:t>A car you own but do</a:t>
            </a:r>
            <a:r>
              <a:rPr lang="en-US" b="1" baseline="0" dirty="0"/>
              <a:t> not</a:t>
            </a:r>
            <a:r>
              <a:rPr lang="en-US" b="1" dirty="0"/>
              <a:t> have insured- </a:t>
            </a:r>
            <a:r>
              <a:rPr lang="en-US" dirty="0"/>
              <a:t>If you do</a:t>
            </a:r>
            <a:r>
              <a:rPr lang="en-US" baseline="0" dirty="0"/>
              <a:t> not</a:t>
            </a:r>
            <a:r>
              <a:rPr lang="en-US" dirty="0"/>
              <a:t> insure the car then it will</a:t>
            </a:r>
            <a:r>
              <a:rPr lang="en-US" baseline="0" dirty="0"/>
              <a:t> not</a:t>
            </a:r>
            <a:r>
              <a:rPr lang="en-US" dirty="0"/>
              <a:t> be covered.  If you do not drive the car, you can look into garage insurance which can be lower, but still protect your car</a:t>
            </a:r>
            <a:r>
              <a:rPr lang="en-US" baseline="0" dirty="0"/>
              <a:t> if it is </a:t>
            </a:r>
            <a:r>
              <a:rPr lang="en-US" baseline="0" dirty="0" err="1"/>
              <a:t>stollen</a:t>
            </a:r>
            <a:r>
              <a:rPr lang="en-US" baseline="0" dirty="0"/>
              <a:t> </a:t>
            </a:r>
            <a:endParaRPr lang="en-US" b="1" dirty="0"/>
          </a:p>
          <a:p>
            <a:endParaRPr lang="en-US" b="1" dirty="0"/>
          </a:p>
          <a:p>
            <a:r>
              <a:rPr lang="en-US" b="1" dirty="0"/>
              <a:t>Carrying passengers for a fee- </a:t>
            </a:r>
            <a:r>
              <a:rPr lang="en-US" dirty="0"/>
              <a:t>For example taxi drivers.  </a:t>
            </a:r>
          </a:p>
          <a:p>
            <a:endParaRPr lang="en-US" b="1" dirty="0"/>
          </a:p>
          <a:p>
            <a:r>
              <a:rPr lang="en-US" b="1" dirty="0"/>
              <a:t>Racing-</a:t>
            </a:r>
            <a:r>
              <a:rPr lang="en-US" dirty="0"/>
              <a:t> You might ask how they know you were racing?  They always know.  Many times witnesses will be the ones to rat you out.  </a:t>
            </a:r>
            <a:endParaRPr lang="en-US" b="1" dirty="0"/>
          </a:p>
        </p:txBody>
      </p:sp>
      <p:sp>
        <p:nvSpPr>
          <p:cNvPr id="4" name="Slide Number Placeholder 3"/>
          <p:cNvSpPr>
            <a:spLocks noGrp="1"/>
          </p:cNvSpPr>
          <p:nvPr>
            <p:ph type="sldNum" sz="quarter" idx="10"/>
          </p:nvPr>
        </p:nvSpPr>
        <p:spPr/>
        <p:txBody>
          <a:bodyPr/>
          <a:lstStyle/>
          <a:p>
            <a:fld id="{319301AE-B1F3-3B42-8AD3-6F9620B38A5A}" type="slidenum">
              <a:rPr lang="en-US" smtClean="0"/>
              <a:t>19</a:t>
            </a:fld>
            <a:endParaRPr lang="en-US"/>
          </a:p>
        </p:txBody>
      </p:sp>
    </p:spTree>
    <p:extLst>
      <p:ext uri="{BB962C8B-B14F-4D97-AF65-F5344CB8AC3E}">
        <p14:creationId xmlns:p14="http://schemas.microsoft.com/office/powerpoint/2010/main" val="4256939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399"/>
            <a:ext cx="5923280" cy="4495801"/>
          </a:xfrm>
        </p:spPr>
        <p:txBody>
          <a:bodyPr/>
          <a:lstStyle/>
          <a:p>
            <a:r>
              <a:rPr lang="en-US" b="0" dirty="0">
                <a:latin typeface="Calibri" charset="0"/>
              </a:rPr>
              <a:t>Some people that really love numbers and statistics become actuaries and look for trends in</a:t>
            </a:r>
            <a:r>
              <a:rPr lang="en-US" b="0" baseline="0" dirty="0">
                <a:latin typeface="Calibri" charset="0"/>
              </a:rPr>
              <a:t> losses in order to determine insurance rates.  </a:t>
            </a:r>
            <a:endParaRPr lang="en-US" b="0" dirty="0">
              <a:latin typeface="Calibri" charset="0"/>
            </a:endParaRPr>
          </a:p>
          <a:p>
            <a:r>
              <a:rPr lang="en-US" b="1" dirty="0">
                <a:latin typeface="Calibri" charset="0"/>
              </a:rPr>
              <a:t>Age- </a:t>
            </a:r>
            <a:r>
              <a:rPr lang="en-US" dirty="0">
                <a:latin typeface="Calibri" charset="0"/>
              </a:rPr>
              <a:t> “Who’s more expensive? Younger or older?”  Students are surprised when you let them know both.  Initially young drivers are a higher risk because they are still learning how to drive as they get older the rates go down as the risk goes down.  But when they get to be much older and reflexes slow they are a higher risk again.</a:t>
            </a:r>
          </a:p>
          <a:p>
            <a:endParaRPr lang="en-US" dirty="0">
              <a:latin typeface="Calibri" charset="0"/>
            </a:endParaRPr>
          </a:p>
          <a:p>
            <a:r>
              <a:rPr lang="en-US" b="1" dirty="0">
                <a:latin typeface="Calibri" charset="0"/>
              </a:rPr>
              <a:t>Gender-</a:t>
            </a:r>
            <a:r>
              <a:rPr lang="en-US" dirty="0">
                <a:latin typeface="Calibri" charset="0"/>
              </a:rPr>
              <a:t> “Who’s more expensive? Guys or girls?” Again the answer is both.  At a younger age men are a higher risk than women, but then that changes as they get older.</a:t>
            </a:r>
          </a:p>
          <a:p>
            <a:endParaRPr lang="en-US" dirty="0">
              <a:latin typeface="Calibri" charset="0"/>
            </a:endParaRPr>
          </a:p>
          <a:p>
            <a:r>
              <a:rPr lang="en-US" b="1" dirty="0">
                <a:latin typeface="Calibri" charset="0"/>
              </a:rPr>
              <a:t>Vehicle type</a:t>
            </a:r>
            <a:r>
              <a:rPr lang="en-US" dirty="0">
                <a:latin typeface="Calibri" charset="0"/>
              </a:rPr>
              <a:t>- Obviously if you have a car that is expensive to replace the rates on the comprehensive and collision will be more.</a:t>
            </a:r>
          </a:p>
          <a:p>
            <a:endParaRPr lang="en-US" dirty="0">
              <a:latin typeface="Calibri" charset="0"/>
            </a:endParaRPr>
          </a:p>
          <a:p>
            <a:r>
              <a:rPr lang="en-US" b="1" dirty="0">
                <a:latin typeface="Calibri" charset="0"/>
              </a:rPr>
              <a:t>Zip Code- </a:t>
            </a:r>
            <a:r>
              <a:rPr lang="en-US" dirty="0">
                <a:latin typeface="Calibri" charset="0"/>
              </a:rPr>
              <a:t>There is not a lot that we can do about this because it</a:t>
            </a:r>
            <a:r>
              <a:rPr lang="en-US" baseline="0" dirty="0">
                <a:latin typeface="Calibri" charset="0"/>
              </a:rPr>
              <a:t> is</a:t>
            </a:r>
            <a:r>
              <a:rPr lang="en-US" dirty="0">
                <a:latin typeface="Calibri" charset="0"/>
              </a:rPr>
              <a:t> purely based on where you live.  If you live in an area with a higher break-in rate, the insurance company will charge a higher amount to those who live in that area.</a:t>
            </a:r>
          </a:p>
          <a:p>
            <a:endParaRPr lang="en-US" dirty="0">
              <a:latin typeface="Calibri" charset="0"/>
            </a:endParaRPr>
          </a:p>
          <a:p>
            <a:r>
              <a:rPr lang="en-US" b="1" dirty="0">
                <a:latin typeface="Calibri" charset="0"/>
              </a:rPr>
              <a:t>Driving record-  </a:t>
            </a:r>
            <a:r>
              <a:rPr lang="en-US" dirty="0">
                <a:latin typeface="Calibri" charset="0"/>
              </a:rPr>
              <a:t>This usually goes without being said, but the more accidents or tickets you have the more they are going to charge you for insurance.  Everyone always loves to share</a:t>
            </a:r>
            <a:r>
              <a:rPr lang="en-US" baseline="0" dirty="0">
                <a:latin typeface="Calibri" charset="0"/>
              </a:rPr>
              <a:t> their stories.</a:t>
            </a:r>
            <a:endParaRPr lang="en-US" dirty="0">
              <a:latin typeface="Calibri" charset="0"/>
            </a:endParaRPr>
          </a:p>
          <a:p>
            <a:endParaRPr lang="en-US" dirty="0">
              <a:latin typeface="Calibri" charset="0"/>
            </a:endParaRPr>
          </a:p>
          <a:p>
            <a:r>
              <a:rPr lang="en-US" b="1" dirty="0">
                <a:latin typeface="Calibri" charset="0"/>
              </a:rPr>
              <a:t>Credit</a:t>
            </a:r>
            <a:r>
              <a:rPr lang="en-US" dirty="0">
                <a:latin typeface="Calibri" charset="0"/>
              </a:rPr>
              <a:t>-  This one is tricky.  Ask students “</a:t>
            </a:r>
            <a:r>
              <a:rPr lang="en-US" i="1" dirty="0">
                <a:latin typeface="Calibri" charset="0"/>
              </a:rPr>
              <a:t>What does how you pay your bills have to do with how you drive?</a:t>
            </a:r>
            <a:r>
              <a:rPr lang="en-US" dirty="0">
                <a:latin typeface="Calibri" charset="0"/>
              </a:rPr>
              <a:t>”  The answer is nothing really, but statistics show that those who have poor credit are more likely to file an insurance claim.  </a:t>
            </a:r>
          </a:p>
          <a:p>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20</a:t>
            </a:fld>
            <a:endParaRPr lang="en-US"/>
          </a:p>
        </p:txBody>
      </p:sp>
    </p:spTree>
    <p:extLst>
      <p:ext uri="{BB962C8B-B14F-4D97-AF65-F5344CB8AC3E}">
        <p14:creationId xmlns:p14="http://schemas.microsoft.com/office/powerpoint/2010/main" val="359345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students to </a:t>
            </a:r>
            <a:r>
              <a:rPr lang="en-US" b="1" dirty="0"/>
              <a:t>page 4 </a:t>
            </a:r>
            <a:r>
              <a:rPr lang="en-US" dirty="0"/>
              <a:t>of the </a:t>
            </a:r>
            <a:r>
              <a:rPr lang="en-US" b="1" dirty="0"/>
              <a:t>Resource Guide </a:t>
            </a:r>
            <a:r>
              <a:rPr lang="en-US" dirty="0"/>
              <a:t>and allow them a few moments to match the famous person, with the body part they insurance, and the amount they insure it for.  </a:t>
            </a:r>
          </a:p>
          <a:p>
            <a:endParaRPr lang="en-US" dirty="0"/>
          </a:p>
          <a:p>
            <a:r>
              <a:rPr lang="en-US" dirty="0"/>
              <a:t>The next slide provides the</a:t>
            </a:r>
            <a:r>
              <a:rPr lang="en-US" baseline="0" dirty="0"/>
              <a:t> answers.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3</a:t>
            </a:fld>
            <a:endParaRPr lang="en-US"/>
          </a:p>
        </p:txBody>
      </p:sp>
    </p:spTree>
    <p:extLst>
      <p:ext uri="{BB962C8B-B14F-4D97-AF65-F5344CB8AC3E}">
        <p14:creationId xmlns:p14="http://schemas.microsoft.com/office/powerpoint/2010/main" val="605919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Help injured- </a:t>
            </a:r>
            <a:r>
              <a:rPr lang="en-US" dirty="0"/>
              <a:t>Get help for anyone injured.  It is a felony to leave the scene of an accident so ask for someone to call or go get help.</a:t>
            </a:r>
            <a:endParaRPr lang="en-US" b="1" dirty="0"/>
          </a:p>
          <a:p>
            <a:r>
              <a:rPr lang="en-US" b="1" dirty="0"/>
              <a:t>Move</a:t>
            </a:r>
            <a:r>
              <a:rPr lang="en-US" b="1" baseline="0" dirty="0"/>
              <a:t> car- </a:t>
            </a:r>
            <a:r>
              <a:rPr lang="en-US" b="0" baseline="0" dirty="0"/>
              <a:t>Move your car to a safe place if you can safely do so.  If you are able to, put up flares to divert traffic from the accident.</a:t>
            </a:r>
            <a:endParaRPr lang="en-US" b="1" baseline="0" dirty="0"/>
          </a:p>
          <a:p>
            <a:r>
              <a:rPr lang="en-US" b="1" baseline="0" dirty="0"/>
              <a:t>Get contact information- </a:t>
            </a:r>
            <a:r>
              <a:rPr lang="en-US" b="0" baseline="0" dirty="0"/>
              <a:t>Get the name and contact information of the driver of the other vehicle and any passengers as well as witnesses.  </a:t>
            </a:r>
            <a:endParaRPr lang="en-US" b="1" baseline="0" dirty="0"/>
          </a:p>
          <a:p>
            <a:r>
              <a:rPr lang="en-US" b="1" baseline="0" dirty="0"/>
              <a:t>Take pictures- </a:t>
            </a:r>
            <a:r>
              <a:rPr lang="en-US" b="0" baseline="0" dirty="0"/>
              <a:t>Take a picture of the damages with your cell phone or camera.  Get your car, other cars involved and the scene.  </a:t>
            </a:r>
            <a:endParaRPr lang="en-US" b="1" baseline="0" dirty="0"/>
          </a:p>
          <a:p>
            <a:r>
              <a:rPr lang="en-US" b="1" baseline="0" dirty="0"/>
              <a:t>Contact agent- </a:t>
            </a:r>
            <a:r>
              <a:rPr lang="en-US" b="0" baseline="0" dirty="0"/>
              <a:t>Contact your insurance agent- follow the advice given- cooperate with your agent.</a:t>
            </a:r>
            <a:endParaRPr lang="en-US" b="1" baseline="0" dirty="0"/>
          </a:p>
          <a:p>
            <a:r>
              <a:rPr lang="en-US" b="1" baseline="0" dirty="0"/>
              <a:t>Do not admit fault- </a:t>
            </a:r>
            <a:r>
              <a:rPr lang="en-US" b="0" baseline="0" dirty="0"/>
              <a:t>Do not sign anything, do not admit guilt and do not comment on how much insurance you have.  </a:t>
            </a:r>
            <a:endParaRPr lang="en-US" b="1" baseline="0" dirty="0"/>
          </a:p>
          <a:p>
            <a:r>
              <a:rPr lang="en-US" b="1" baseline="0" dirty="0"/>
              <a:t>Call police if appropriate</a:t>
            </a:r>
            <a:r>
              <a:rPr lang="en-US" b="0" baseline="0" dirty="0"/>
              <a:t>- If someone is injured or if you cannot get cars to a safe place.</a:t>
            </a:r>
            <a:endParaRPr lang="en-US" b="1" baseline="0" dirty="0"/>
          </a:p>
          <a:p>
            <a:r>
              <a:rPr lang="en-US" b="1" baseline="0" dirty="0"/>
              <a:t>Get police report- </a:t>
            </a:r>
            <a:r>
              <a:rPr lang="en-US" b="0" baseline="0" dirty="0"/>
              <a:t>You can request the police report a few days after the accident.</a:t>
            </a:r>
            <a:endParaRPr lang="en-US" b="1" baseline="0" dirty="0"/>
          </a:p>
          <a:p>
            <a:r>
              <a:rPr lang="en-US" b="1" baseline="0" dirty="0"/>
              <a:t>File a claim if needed- </a:t>
            </a:r>
            <a:r>
              <a:rPr lang="en-US" b="0" baseline="0" dirty="0"/>
              <a:t>If you feel the other party is responsible, start by filing a claim against their policy.  </a:t>
            </a:r>
            <a:endParaRPr lang="en-US" b="1" baseline="0" dirty="0"/>
          </a:p>
          <a:p>
            <a:r>
              <a:rPr lang="en-US" b="1" baseline="0" dirty="0"/>
              <a:t>Keep records- </a:t>
            </a:r>
            <a:r>
              <a:rPr lang="en-US" b="0" baseline="0" dirty="0"/>
              <a:t>Be sure to keep detailed records until the claim is resolved.  </a:t>
            </a:r>
            <a:endParaRPr lang="en-US" b="1" baseline="0" dirty="0"/>
          </a:p>
          <a:p>
            <a:r>
              <a:rPr lang="en-US" b="1" baseline="0" dirty="0"/>
              <a:t>Get treatment if needed- </a:t>
            </a:r>
            <a:r>
              <a:rPr lang="en-US" b="0" baseline="0" dirty="0"/>
              <a:t>If you feel that you were injured in the accident, it is important to seek medical attention immediately.  </a:t>
            </a:r>
            <a:endParaRPr lang="en-US" b="1" baseline="0" dirty="0"/>
          </a:p>
          <a:p>
            <a:r>
              <a:rPr lang="en-US" b="1" baseline="0" dirty="0"/>
              <a:t>File with DMV is necessary- </a:t>
            </a:r>
            <a:r>
              <a:rPr lang="en-US" b="0" baseline="0" dirty="0"/>
              <a:t>Depending on the amount of damage, you may have to file a report with the Department of Motor Vehicles.  </a:t>
            </a:r>
          </a:p>
          <a:p>
            <a:endParaRPr lang="en-US" b="0" baseline="0" dirty="0"/>
          </a:p>
          <a:p>
            <a:r>
              <a:rPr lang="en-US" b="0" baseline="0" dirty="0"/>
              <a:t>Refer participants </a:t>
            </a:r>
            <a:r>
              <a:rPr lang="en-US" b="1" baseline="0" dirty="0"/>
              <a:t>to Appendix C: Claim Worksheet </a:t>
            </a:r>
            <a:r>
              <a:rPr lang="en-US" b="0" baseline="0" dirty="0"/>
              <a:t>on </a:t>
            </a:r>
            <a:r>
              <a:rPr lang="en-US" b="1" baseline="0" dirty="0"/>
              <a:t>page 15 </a:t>
            </a:r>
            <a:r>
              <a:rPr lang="en-US" b="0" baseline="0" dirty="0"/>
              <a:t>of the </a:t>
            </a:r>
            <a:r>
              <a:rPr lang="en-US" b="1" baseline="0" dirty="0"/>
              <a:t>Resource Guide </a:t>
            </a:r>
            <a:r>
              <a:rPr lang="en-US" b="0" baseline="0" dirty="0"/>
              <a:t>to use as a resource if they ever need to file an automobile insurance claim. </a:t>
            </a:r>
            <a:endParaRPr lang="en-US" b="1" dirty="0"/>
          </a:p>
        </p:txBody>
      </p:sp>
      <p:sp>
        <p:nvSpPr>
          <p:cNvPr id="4" name="Slide Number Placeholder 3"/>
          <p:cNvSpPr>
            <a:spLocks noGrp="1"/>
          </p:cNvSpPr>
          <p:nvPr>
            <p:ph type="sldNum" sz="quarter" idx="10"/>
          </p:nvPr>
        </p:nvSpPr>
        <p:spPr/>
        <p:txBody>
          <a:bodyPr/>
          <a:lstStyle/>
          <a:p>
            <a:fld id="{319301AE-B1F3-3B42-8AD3-6F9620B38A5A}" type="slidenum">
              <a:rPr lang="en-US" smtClean="0"/>
              <a:t>21</a:t>
            </a:fld>
            <a:endParaRPr lang="en-US"/>
          </a:p>
        </p:txBody>
      </p:sp>
    </p:spTree>
    <p:extLst>
      <p:ext uri="{BB962C8B-B14F-4D97-AF65-F5344CB8AC3E}">
        <p14:creationId xmlns:p14="http://schemas.microsoft.com/office/powerpoint/2010/main" val="322378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outline for this activity on Financial Beginnings’ website under </a:t>
            </a:r>
            <a:r>
              <a:rPr lang="en-US" b="1" dirty="0"/>
              <a:t>Classroom Materials</a:t>
            </a:r>
            <a:r>
              <a:rPr lang="en-US" b="1" baseline="0" dirty="0"/>
              <a:t> </a:t>
            </a:r>
            <a:r>
              <a:rPr lang="en-US" baseline="0" dirty="0"/>
              <a:t>or </a:t>
            </a:r>
            <a:r>
              <a:rPr lang="en-US" b="1" baseline="0" dirty="0"/>
              <a:t>pages</a:t>
            </a:r>
            <a:r>
              <a:rPr lang="en-US" baseline="0" dirty="0"/>
              <a:t> </a:t>
            </a:r>
            <a:r>
              <a:rPr lang="en-US" b="1" baseline="0" dirty="0"/>
              <a:t>79-80 </a:t>
            </a:r>
            <a:r>
              <a:rPr lang="en-US" baseline="0" dirty="0"/>
              <a:t>on the </a:t>
            </a:r>
            <a:r>
              <a:rPr lang="en-US" b="1" baseline="0" dirty="0"/>
              <a:t>Presenters Guide.</a:t>
            </a:r>
            <a:endParaRPr lang="en-US" b="1" dirty="0"/>
          </a:p>
        </p:txBody>
      </p:sp>
      <p:sp>
        <p:nvSpPr>
          <p:cNvPr id="4" name="Slide Number Placeholder 3"/>
          <p:cNvSpPr>
            <a:spLocks noGrp="1"/>
          </p:cNvSpPr>
          <p:nvPr>
            <p:ph type="sldNum" sz="quarter" idx="10"/>
          </p:nvPr>
        </p:nvSpPr>
        <p:spPr/>
        <p:txBody>
          <a:bodyPr/>
          <a:lstStyle/>
          <a:p>
            <a:fld id="{319301AE-B1F3-3B42-8AD3-6F9620B38A5A}" type="slidenum">
              <a:rPr lang="en-US" smtClean="0"/>
              <a:t>22</a:t>
            </a:fld>
            <a:endParaRPr lang="en-US"/>
          </a:p>
        </p:txBody>
      </p:sp>
    </p:spTree>
    <p:extLst>
      <p:ext uri="{BB962C8B-B14F-4D97-AF65-F5344CB8AC3E}">
        <p14:creationId xmlns:p14="http://schemas.microsoft.com/office/powerpoint/2010/main" val="3764609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to </a:t>
            </a:r>
            <a:r>
              <a:rPr lang="en-US" b="1" dirty="0"/>
              <a:t>page 7 </a:t>
            </a:r>
            <a:r>
              <a:rPr lang="en-US" dirty="0"/>
              <a:t>of the </a:t>
            </a:r>
            <a:r>
              <a:rPr lang="en-US" b="1" dirty="0"/>
              <a:t>Resource Guide </a:t>
            </a:r>
            <a:r>
              <a:rPr lang="en-US" dirty="0"/>
              <a:t>and fill in some of your most valuable items and how much they would cost</a:t>
            </a:r>
            <a:r>
              <a:rPr lang="en-US" baseline="0" dirty="0"/>
              <a:t> to replace.</a:t>
            </a:r>
            <a:r>
              <a:rPr lang="en-US" dirty="0"/>
              <a:t>  </a:t>
            </a:r>
          </a:p>
          <a:p>
            <a:endParaRPr lang="en-US" dirty="0"/>
          </a:p>
          <a:p>
            <a:r>
              <a:rPr lang="en-US" i="1" dirty="0"/>
              <a:t>“How much would it cost to replace these items?”  </a:t>
            </a:r>
          </a:p>
          <a:p>
            <a:endParaRPr lang="en-US" i="1" dirty="0"/>
          </a:p>
          <a:p>
            <a:r>
              <a:rPr lang="en-US" i="1" dirty="0"/>
              <a:t>“How much would it cost to replace all of your belongings?”</a:t>
            </a:r>
          </a:p>
          <a:p>
            <a:endParaRPr lang="en-US" dirty="0"/>
          </a:p>
          <a:p>
            <a:r>
              <a:rPr lang="en-US" dirty="0"/>
              <a:t>On average it costs about $25,000 to replace items in a two-bedroom apartment.  </a:t>
            </a:r>
          </a:p>
        </p:txBody>
      </p:sp>
      <p:sp>
        <p:nvSpPr>
          <p:cNvPr id="4" name="Slide Number Placeholder 3"/>
          <p:cNvSpPr>
            <a:spLocks noGrp="1"/>
          </p:cNvSpPr>
          <p:nvPr>
            <p:ph type="sldNum" sz="quarter" idx="10"/>
          </p:nvPr>
        </p:nvSpPr>
        <p:spPr/>
        <p:txBody>
          <a:bodyPr/>
          <a:lstStyle/>
          <a:p>
            <a:fld id="{319301AE-B1F3-3B42-8AD3-6F9620B38A5A}" type="slidenum">
              <a:rPr lang="en-US" smtClean="0"/>
              <a:t>23</a:t>
            </a:fld>
            <a:endParaRPr lang="en-US"/>
          </a:p>
        </p:txBody>
      </p:sp>
    </p:spTree>
    <p:extLst>
      <p:ext uri="{BB962C8B-B14F-4D97-AF65-F5344CB8AC3E}">
        <p14:creationId xmlns:p14="http://schemas.microsoft.com/office/powerpoint/2010/main" val="2235564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343399"/>
            <a:ext cx="6004560" cy="4341813"/>
          </a:xfrm>
        </p:spPr>
        <p:txBody>
          <a:bodyPr/>
          <a:lstStyle/>
          <a:p>
            <a:r>
              <a:rPr lang="en-US" dirty="0"/>
              <a:t>2/3 of renters do not have renters insurance.  Many renters believe that if something happens their landlord’s policy will cover their belongings, but this is not true.  If the rental burns down, the landlords policy will only cover the landlord’s belongings.  </a:t>
            </a:r>
          </a:p>
          <a:p>
            <a:endParaRPr lang="en-US" dirty="0"/>
          </a:p>
          <a:p>
            <a:r>
              <a:rPr lang="en-US" dirty="0"/>
              <a:t>The cost for renters insurance is very minimal.  Also, if you get renters insurance from the insurance carrier that covers your automobiles you will likely get a discount.   </a:t>
            </a:r>
          </a:p>
          <a:p>
            <a:endParaRPr lang="en-US" b="1" dirty="0"/>
          </a:p>
          <a:p>
            <a:r>
              <a:rPr lang="en-US" b="1" dirty="0"/>
              <a:t>Covers:</a:t>
            </a:r>
          </a:p>
          <a:p>
            <a:r>
              <a:rPr lang="en-US" b="1" dirty="0"/>
              <a:t>Personal property coverage- </a:t>
            </a:r>
            <a:r>
              <a:rPr lang="en-US" b="0" dirty="0"/>
              <a:t>This provides coverage to replace your items.  You will have to decide between replacement cost vs. actually cash value (which we</a:t>
            </a:r>
            <a:r>
              <a:rPr lang="en-US" b="0" baseline="0" dirty="0"/>
              <a:t> will</a:t>
            </a:r>
            <a:r>
              <a:rPr lang="en-US" b="0" dirty="0"/>
              <a:t> talk about on the next slide) and be sure to properly document what you have.  </a:t>
            </a:r>
            <a:endParaRPr lang="en-US" dirty="0"/>
          </a:p>
          <a:p>
            <a:r>
              <a:rPr lang="en-US" b="1" dirty="0"/>
              <a:t>Liability coverage- </a:t>
            </a:r>
            <a:r>
              <a:rPr lang="en-US" b="0" dirty="0"/>
              <a:t>Similar to when we were</a:t>
            </a:r>
            <a:r>
              <a:rPr lang="en-US" b="0" baseline="0" dirty="0"/>
              <a:t> talking about liability coverage on our cars.  This provides for damages we cause to others.  </a:t>
            </a:r>
            <a:endParaRPr lang="en-US" dirty="0"/>
          </a:p>
          <a:p>
            <a:r>
              <a:rPr lang="en-US" b="1" dirty="0"/>
              <a:t>Additional living expenses</a:t>
            </a:r>
            <a:r>
              <a:rPr lang="en-US" dirty="0"/>
              <a:t>- Also</a:t>
            </a:r>
            <a:r>
              <a:rPr lang="en-US" baseline="0" dirty="0"/>
              <a:t> covered is loss of use coverage, which means that if your apartment is not livable, say from a fire, you can be compensated for temporary housing.</a:t>
            </a:r>
          </a:p>
          <a:p>
            <a:r>
              <a:rPr lang="en-US" b="1" baseline="0" dirty="0"/>
              <a:t>Flood insurance- </a:t>
            </a:r>
            <a:r>
              <a:rPr lang="en-US" baseline="0" dirty="0"/>
              <a:t>This insurance is provided by the US Federal Government, but purchased through your local insurance companies.  When flooding occurs, we typically hear in the news that homeowners thought they were covered for floods by their policy.  So if your apartment is near water and at risk of a flood, it makes sense to get this.  </a:t>
            </a:r>
          </a:p>
          <a:p>
            <a:r>
              <a:rPr lang="en-US" b="1" baseline="0" dirty="0"/>
              <a:t>Personal articles floater- </a:t>
            </a:r>
            <a:r>
              <a:rPr lang="en-US" baseline="0" dirty="0"/>
              <a:t>Uniquely valuable items (coins collections, wedding rings, artwork) are usually not protected against loss or damage in a standard policy.  You can get this coverage added to your policy.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24</a:t>
            </a:fld>
            <a:endParaRPr lang="en-US"/>
          </a:p>
        </p:txBody>
      </p:sp>
    </p:spTree>
    <p:extLst>
      <p:ext uri="{BB962C8B-B14F-4D97-AF65-F5344CB8AC3E}">
        <p14:creationId xmlns:p14="http://schemas.microsoft.com/office/powerpoint/2010/main" val="81204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a:t>
            </a:r>
            <a:r>
              <a:rPr lang="en-US" i="1" baseline="0" dirty="0"/>
              <a:t> you lose your belongings as part of a covered loss, how much will the insurance company give you for your items? “ </a:t>
            </a:r>
          </a:p>
          <a:p>
            <a:endParaRPr lang="en-US" baseline="0" dirty="0"/>
          </a:p>
          <a:p>
            <a:r>
              <a:rPr lang="en-US" i="1" baseline="0" dirty="0"/>
              <a:t>“Let’s say you have a 3 year old laptop, how much is it worth?  $50 maybe? But if you had to replace the laptop you would have to spend closer to $1000.”</a:t>
            </a:r>
          </a:p>
          <a:p>
            <a:r>
              <a:rPr lang="en-US" i="1" baseline="0" dirty="0"/>
              <a:t>  </a:t>
            </a:r>
          </a:p>
          <a:p>
            <a:r>
              <a:rPr lang="en-US" b="1" baseline="0" dirty="0"/>
              <a:t>Replacement coverage </a:t>
            </a:r>
            <a:r>
              <a:rPr lang="en-US" baseline="0" dirty="0"/>
              <a:t>provides you with funds to actually replace the items instead of just providing you with their value.  </a:t>
            </a:r>
          </a:p>
          <a:p>
            <a:endParaRPr lang="en-US" dirty="0"/>
          </a:p>
          <a:p>
            <a:r>
              <a:rPr lang="en-US" b="1" dirty="0"/>
              <a:t>Actual cash value coverage </a:t>
            </a:r>
            <a:r>
              <a:rPr lang="en-US" dirty="0"/>
              <a:t>replaces the items at the value they are at the time of loss.  </a:t>
            </a:r>
          </a:p>
        </p:txBody>
      </p:sp>
      <p:sp>
        <p:nvSpPr>
          <p:cNvPr id="4" name="Slide Number Placeholder 3"/>
          <p:cNvSpPr>
            <a:spLocks noGrp="1"/>
          </p:cNvSpPr>
          <p:nvPr>
            <p:ph type="sldNum" sz="quarter" idx="10"/>
          </p:nvPr>
        </p:nvSpPr>
        <p:spPr/>
        <p:txBody>
          <a:bodyPr/>
          <a:lstStyle/>
          <a:p>
            <a:fld id="{319301AE-B1F3-3B42-8AD3-6F9620B38A5A}" type="slidenum">
              <a:rPr lang="en-US" smtClean="0"/>
              <a:t>25</a:t>
            </a:fld>
            <a:endParaRPr lang="en-US"/>
          </a:p>
        </p:txBody>
      </p:sp>
    </p:spTree>
    <p:extLst>
      <p:ext uri="{BB962C8B-B14F-4D97-AF65-F5344CB8AC3E}">
        <p14:creationId xmlns:p14="http://schemas.microsoft.com/office/powerpoint/2010/main" val="2764185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It</a:t>
            </a:r>
            <a:r>
              <a:rPr lang="en-US" baseline="0" dirty="0">
                <a:latin typeface="Calibri" charset="0"/>
              </a:rPr>
              <a:t> is</a:t>
            </a:r>
            <a:r>
              <a:rPr lang="en-US" dirty="0">
                <a:latin typeface="Calibri" charset="0"/>
              </a:rPr>
              <a:t> important to not overlook this step because otherwise the insurance company may not believe that you have the 60’ state of the art TV.  </a:t>
            </a:r>
          </a:p>
          <a:p>
            <a:endParaRPr lang="en-US" dirty="0">
              <a:latin typeface="Calibri" charset="0"/>
            </a:endParaRPr>
          </a:p>
          <a:p>
            <a:r>
              <a:rPr lang="en-US" dirty="0">
                <a:latin typeface="Calibri" charset="0"/>
              </a:rPr>
              <a:t>When you gather the inventory it</a:t>
            </a:r>
            <a:r>
              <a:rPr lang="en-US" baseline="0" dirty="0">
                <a:latin typeface="Calibri" charset="0"/>
              </a:rPr>
              <a:t> is</a:t>
            </a:r>
            <a:r>
              <a:rPr lang="en-US" dirty="0">
                <a:latin typeface="Calibri" charset="0"/>
              </a:rPr>
              <a:t> important that students know where a safe</a:t>
            </a:r>
            <a:r>
              <a:rPr lang="en-US" baseline="0" dirty="0">
                <a:latin typeface="Calibri" charset="0"/>
              </a:rPr>
              <a:t> place</a:t>
            </a:r>
            <a:r>
              <a:rPr lang="en-US" dirty="0">
                <a:latin typeface="Calibri" charset="0"/>
              </a:rPr>
              <a:t> to store the records is, like a safety deposit box or fire safe box.  </a:t>
            </a:r>
          </a:p>
          <a:p>
            <a:endParaRPr lang="en-US" dirty="0">
              <a:latin typeface="Calibri" charset="0"/>
            </a:endParaRPr>
          </a:p>
          <a:p>
            <a:r>
              <a:rPr lang="en-US" dirty="0">
                <a:latin typeface="Calibri" charset="0"/>
              </a:rPr>
              <a:t>Refer participants to </a:t>
            </a:r>
            <a:r>
              <a:rPr lang="en-US" b="1" dirty="0">
                <a:latin typeface="Calibri" charset="0"/>
              </a:rPr>
              <a:t>Appendix B: Home Inventory Worksheet </a:t>
            </a:r>
            <a:r>
              <a:rPr lang="en-US" dirty="0">
                <a:latin typeface="Calibri" charset="0"/>
              </a:rPr>
              <a:t>on </a:t>
            </a:r>
            <a:r>
              <a:rPr lang="en-US" b="1" dirty="0">
                <a:latin typeface="Calibri" charset="0"/>
              </a:rPr>
              <a:t>page 14 </a:t>
            </a:r>
            <a:r>
              <a:rPr lang="en-US" dirty="0">
                <a:latin typeface="Calibri" charset="0"/>
              </a:rPr>
              <a:t>of the </a:t>
            </a:r>
            <a:r>
              <a:rPr lang="en-US" b="1" dirty="0">
                <a:latin typeface="Calibri" charset="0"/>
              </a:rPr>
              <a:t>Resource Guide</a:t>
            </a:r>
            <a:r>
              <a:rPr lang="en-US" dirty="0">
                <a:latin typeface="Calibri" charset="0"/>
              </a:rPr>
              <a:t>. This worksheet can be used to help them inventory their items. </a:t>
            </a:r>
          </a:p>
          <a:p>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26</a:t>
            </a:fld>
            <a:endParaRPr lang="en-US"/>
          </a:p>
        </p:txBody>
      </p:sp>
    </p:spTree>
    <p:extLst>
      <p:ext uri="{BB962C8B-B14F-4D97-AF65-F5344CB8AC3E}">
        <p14:creationId xmlns:p14="http://schemas.microsoft.com/office/powerpoint/2010/main" val="3305015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Homeowners insurance provides liability protection, which covers you when you are at fault for damages to someone else.  So you are covered when your dog bites the mailman and the mailman has to get 10 stiches.  After that claim the insurance company may exclude your dog though and not cover you if he bites anyone in the future.  </a:t>
            </a:r>
          </a:p>
        </p:txBody>
      </p:sp>
      <p:sp>
        <p:nvSpPr>
          <p:cNvPr id="4" name="Slide Number Placeholder 3"/>
          <p:cNvSpPr>
            <a:spLocks noGrp="1"/>
          </p:cNvSpPr>
          <p:nvPr>
            <p:ph type="sldNum" sz="quarter" idx="10"/>
          </p:nvPr>
        </p:nvSpPr>
        <p:spPr/>
        <p:txBody>
          <a:bodyPr/>
          <a:lstStyle/>
          <a:p>
            <a:fld id="{319301AE-B1F3-3B42-8AD3-6F9620B38A5A}" type="slidenum">
              <a:rPr lang="en-US" smtClean="0"/>
              <a:t>27</a:t>
            </a:fld>
            <a:endParaRPr lang="en-US"/>
          </a:p>
        </p:txBody>
      </p:sp>
    </p:spTree>
    <p:extLst>
      <p:ext uri="{BB962C8B-B14F-4D97-AF65-F5344CB8AC3E}">
        <p14:creationId xmlns:p14="http://schemas.microsoft.com/office/powerpoint/2010/main" val="3978266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insurance plans are binding, legal contracts between the insurer and the insured.  </a:t>
            </a:r>
          </a:p>
          <a:p>
            <a:endParaRPr lang="en-US" dirty="0"/>
          </a:p>
          <a:p>
            <a:r>
              <a:rPr lang="en-US" dirty="0"/>
              <a:t>Many health insurance policies have a </a:t>
            </a:r>
            <a:r>
              <a:rPr lang="en-US" b="1" dirty="0"/>
              <a:t>deductible</a:t>
            </a:r>
            <a:r>
              <a:rPr lang="en-US" dirty="0"/>
              <a:t> (like we talked about earlier).  The deductible is the amount you are responsible for paying before the insurance company will begin to pay.  </a:t>
            </a:r>
          </a:p>
          <a:p>
            <a:endParaRPr lang="en-US" dirty="0"/>
          </a:p>
          <a:p>
            <a:r>
              <a:rPr lang="en-US" b="1" dirty="0"/>
              <a:t>Co-payments </a:t>
            </a:r>
            <a:r>
              <a:rPr lang="en-US" dirty="0"/>
              <a:t>are common for health insurance policies.  A co-payment is the portion of a claim or medical expense that members of a health plan must pay out-of-pocket.  </a:t>
            </a:r>
          </a:p>
          <a:p>
            <a:endParaRPr lang="en-US" dirty="0"/>
          </a:p>
          <a:p>
            <a:r>
              <a:rPr lang="en-US" dirty="0"/>
              <a:t>Many health insurance policies will cover the</a:t>
            </a:r>
            <a:r>
              <a:rPr lang="en-US" baseline="0" dirty="0"/>
              <a:t> entire cost of preventative care.  It is much less expensive to prevent an illness than it is to treat one.  </a:t>
            </a:r>
          </a:p>
          <a:p>
            <a:endParaRPr lang="en-US" baseline="0" dirty="0"/>
          </a:p>
          <a:p>
            <a:r>
              <a:rPr lang="en-US" baseline="0" dirty="0"/>
              <a:t>Refer participants to </a:t>
            </a:r>
            <a:r>
              <a:rPr lang="en-US" b="1" baseline="0" dirty="0"/>
              <a:t>Appendix D: Health Insurance Comparison Worksheet </a:t>
            </a:r>
            <a:r>
              <a:rPr lang="en-US" baseline="0" dirty="0"/>
              <a:t>on </a:t>
            </a:r>
            <a:r>
              <a:rPr lang="en-US" b="1" baseline="0" dirty="0"/>
              <a:t>page 16 </a:t>
            </a:r>
            <a:r>
              <a:rPr lang="en-US" baseline="0" dirty="0"/>
              <a:t>of the </a:t>
            </a:r>
            <a:r>
              <a:rPr lang="en-US" b="1" baseline="0" dirty="0"/>
              <a:t>Resource Guide</a:t>
            </a:r>
            <a:r>
              <a:rPr lang="en-US" baseline="0" dirty="0"/>
              <a:t>. This worksheet can be used to compare health insurance policies.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28</a:t>
            </a:fld>
            <a:endParaRPr lang="en-US"/>
          </a:p>
        </p:txBody>
      </p:sp>
    </p:spTree>
    <p:extLst>
      <p:ext uri="{BB962C8B-B14F-4D97-AF65-F5344CB8AC3E}">
        <p14:creationId xmlns:p14="http://schemas.microsoft.com/office/powerpoint/2010/main" val="2905972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 protects your family in case you die. </a:t>
            </a:r>
          </a:p>
          <a:p>
            <a:endParaRPr lang="en-US" dirty="0"/>
          </a:p>
          <a:p>
            <a:r>
              <a:rPr lang="en-US" dirty="0"/>
              <a:t>Not everyone needs life insurance.  It</a:t>
            </a:r>
            <a:r>
              <a:rPr lang="en-US" baseline="0" dirty="0"/>
              <a:t> is</a:t>
            </a:r>
            <a:r>
              <a:rPr lang="en-US" dirty="0"/>
              <a:t> important to know when you do! </a:t>
            </a:r>
          </a:p>
          <a:p>
            <a:endParaRPr lang="en-US" dirty="0"/>
          </a:p>
          <a:p>
            <a:r>
              <a:rPr lang="en-US" dirty="0"/>
              <a:t>The table outlines when you likely need life insurance and</a:t>
            </a:r>
            <a:r>
              <a:rPr lang="en-US" baseline="0" dirty="0"/>
              <a:t> when you probably do not.  </a:t>
            </a:r>
          </a:p>
          <a:p>
            <a:endParaRPr lang="en-US" baseline="0" dirty="0"/>
          </a:p>
          <a:p>
            <a:r>
              <a:rPr lang="en-US" baseline="0" dirty="0"/>
              <a:t>Explain that there are life insurance policies that only pay out upon death and those are term policies.  There are some insurance policies that accrue a savings and those are whole life.  Term life insurance is the least expensive.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29</a:t>
            </a:fld>
            <a:endParaRPr lang="en-US"/>
          </a:p>
        </p:txBody>
      </p:sp>
    </p:spTree>
    <p:extLst>
      <p:ext uri="{BB962C8B-B14F-4D97-AF65-F5344CB8AC3E}">
        <p14:creationId xmlns:p14="http://schemas.microsoft.com/office/powerpoint/2010/main" val="3942083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common ways to determine how much life insurance you need.  </a:t>
            </a:r>
          </a:p>
          <a:p>
            <a:endParaRPr lang="en-US" dirty="0"/>
          </a:p>
          <a:p>
            <a:r>
              <a:rPr lang="en-US" b="1" dirty="0"/>
              <a:t>Needs Approach</a:t>
            </a:r>
            <a:r>
              <a:rPr lang="en-US" dirty="0"/>
              <a:t>- you add up the amount you need based on some of the following factors:</a:t>
            </a:r>
          </a:p>
          <a:p>
            <a:pPr marL="171450" indent="-171450">
              <a:buFont typeface="Arial"/>
              <a:buChar char="•"/>
            </a:pPr>
            <a:r>
              <a:rPr lang="en-US" dirty="0"/>
              <a:t>Covers immediate needs at the time of death</a:t>
            </a:r>
          </a:p>
          <a:p>
            <a:pPr marL="171450" indent="-171450">
              <a:buFont typeface="Arial"/>
              <a:buChar char="•"/>
            </a:pPr>
            <a:r>
              <a:rPr lang="en-US" dirty="0"/>
              <a:t>Dependency expenses</a:t>
            </a:r>
          </a:p>
          <a:p>
            <a:pPr marL="171450" indent="-171450">
              <a:buFont typeface="Arial"/>
              <a:buChar char="•"/>
            </a:pPr>
            <a:r>
              <a:rPr lang="en-US" dirty="0"/>
              <a:t>Debt elimination funds</a:t>
            </a:r>
          </a:p>
          <a:p>
            <a:pPr marL="171450" indent="-171450">
              <a:buFont typeface="Arial"/>
              <a:buChar char="•"/>
            </a:pPr>
            <a:r>
              <a:rPr lang="en-US" dirty="0"/>
              <a:t>Education expenses for children</a:t>
            </a:r>
          </a:p>
          <a:p>
            <a:pPr marL="171450" indent="-171450">
              <a:buFont typeface="Arial"/>
              <a:buChar char="•"/>
            </a:pPr>
            <a:r>
              <a:rPr lang="en-US" dirty="0"/>
              <a:t>Retirement income</a:t>
            </a:r>
          </a:p>
          <a:p>
            <a:pPr marL="171450" indent="-171450">
              <a:buFont typeface="Arial"/>
              <a:buChar char="•"/>
            </a:pPr>
            <a:r>
              <a:rPr lang="en-US" dirty="0"/>
              <a:t>Spousal life insurance</a:t>
            </a:r>
          </a:p>
          <a:p>
            <a:pPr marL="171450" indent="-171450">
              <a:buFont typeface="Arial"/>
              <a:buChar char="•"/>
            </a:pPr>
            <a:r>
              <a:rPr lang="en-US" dirty="0"/>
              <a:t>Immediate transitional needs</a:t>
            </a:r>
          </a:p>
          <a:p>
            <a:pPr marL="171450" indent="-171450">
              <a:buFont typeface="Arial"/>
              <a:buChar char="•"/>
            </a:pPr>
            <a:endParaRPr lang="en-US" b="1" dirty="0"/>
          </a:p>
          <a:p>
            <a:r>
              <a:rPr lang="en-US" b="1" dirty="0"/>
              <a:t>Earnings Multiplier- </a:t>
            </a:r>
            <a:r>
              <a:rPr lang="en-US" dirty="0"/>
              <a:t>you determine the number of years you</a:t>
            </a:r>
            <a:r>
              <a:rPr lang="en-US" baseline="0" dirty="0"/>
              <a:t> would</a:t>
            </a:r>
            <a:r>
              <a:rPr lang="en-US" dirty="0"/>
              <a:t> like to supplement your income and multiple the number of years by your annual income.  </a:t>
            </a:r>
          </a:p>
        </p:txBody>
      </p:sp>
      <p:sp>
        <p:nvSpPr>
          <p:cNvPr id="4" name="Slide Number Placeholder 3"/>
          <p:cNvSpPr>
            <a:spLocks noGrp="1"/>
          </p:cNvSpPr>
          <p:nvPr>
            <p:ph type="sldNum" sz="quarter" idx="10"/>
          </p:nvPr>
        </p:nvSpPr>
        <p:spPr/>
        <p:txBody>
          <a:bodyPr/>
          <a:lstStyle/>
          <a:p>
            <a:fld id="{319301AE-B1F3-3B42-8AD3-6F9620B38A5A}" type="slidenum">
              <a:rPr lang="en-US" smtClean="0"/>
              <a:t>30</a:t>
            </a:fld>
            <a:endParaRPr lang="en-US"/>
          </a:p>
        </p:txBody>
      </p:sp>
    </p:spTree>
    <p:extLst>
      <p:ext uri="{BB962C8B-B14F-4D97-AF65-F5344CB8AC3E}">
        <p14:creationId xmlns:p14="http://schemas.microsoft.com/office/powerpoint/2010/main" val="193157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to </a:t>
            </a:r>
            <a:r>
              <a:rPr lang="en-US" b="1" dirty="0"/>
              <a:t>page 4 </a:t>
            </a:r>
            <a:r>
              <a:rPr lang="en-US" dirty="0"/>
              <a:t>of the </a:t>
            </a:r>
            <a:r>
              <a:rPr lang="en-US" b="1" dirty="0"/>
              <a:t>Resource Guide</a:t>
            </a:r>
            <a:r>
              <a:rPr lang="en-US" dirty="0"/>
              <a:t>.</a:t>
            </a:r>
          </a:p>
        </p:txBody>
      </p:sp>
      <p:sp>
        <p:nvSpPr>
          <p:cNvPr id="4" name="Slide Number Placeholder 3"/>
          <p:cNvSpPr>
            <a:spLocks noGrp="1"/>
          </p:cNvSpPr>
          <p:nvPr>
            <p:ph type="sldNum" sz="quarter" idx="10"/>
          </p:nvPr>
        </p:nvSpPr>
        <p:spPr/>
        <p:txBody>
          <a:bodyPr/>
          <a:lstStyle/>
          <a:p>
            <a:fld id="{319301AE-B1F3-3B42-8AD3-6F9620B38A5A}" type="slidenum">
              <a:rPr lang="en-US" smtClean="0"/>
              <a:t>4</a:t>
            </a:fld>
            <a:endParaRPr lang="en-US"/>
          </a:p>
        </p:txBody>
      </p:sp>
    </p:spTree>
    <p:extLst>
      <p:ext uri="{BB962C8B-B14F-4D97-AF65-F5344CB8AC3E}">
        <p14:creationId xmlns:p14="http://schemas.microsoft.com/office/powerpoint/2010/main" val="1227231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insurance covers a portion of your income while you are unable to work due to a disability. </a:t>
            </a:r>
          </a:p>
          <a:p>
            <a:endParaRPr lang="en-US" dirty="0"/>
          </a:p>
          <a:p>
            <a:r>
              <a:rPr lang="en-US" b="1" dirty="0"/>
              <a:t>Short-term disability </a:t>
            </a:r>
            <a:r>
              <a:rPr lang="en-US" dirty="0"/>
              <a:t>replaces a portion of ones income for a few months.  An example of this is when a woman goes on maternity leave.  Some employers</a:t>
            </a:r>
            <a:r>
              <a:rPr lang="en-US" baseline="0" dirty="0"/>
              <a:t> provide this coverage.  </a:t>
            </a:r>
            <a:endParaRPr lang="en-US" dirty="0"/>
          </a:p>
          <a:p>
            <a:endParaRPr lang="en-US" b="1" dirty="0"/>
          </a:p>
          <a:p>
            <a:r>
              <a:rPr lang="en-US" b="1" dirty="0"/>
              <a:t>Long-term disability </a:t>
            </a:r>
            <a:r>
              <a:rPr lang="en-US" dirty="0"/>
              <a:t>replaces a portion of the income indefinitely if one becomes disabled.  </a:t>
            </a:r>
          </a:p>
          <a:p>
            <a:endParaRPr lang="en-US" dirty="0"/>
          </a:p>
          <a:p>
            <a:r>
              <a:rPr lang="en-US" dirty="0">
                <a:latin typeface="Calibri" charset="0"/>
              </a:rPr>
              <a:t>When you are in early adulthood you are more likely to become disabled than you are to die.  Still, many people overlook disability coverage.  The cost is more expensive than life insurance because it is more likely to be used.  </a:t>
            </a:r>
          </a:p>
          <a:p>
            <a:endParaRPr lang="en-US" dirty="0">
              <a:latin typeface="Calibri" charset="0"/>
            </a:endParaRPr>
          </a:p>
          <a:p>
            <a:r>
              <a:rPr lang="en-US" dirty="0">
                <a:latin typeface="Calibri" charset="0"/>
              </a:rPr>
              <a:t>The cost of disability insurance can be lessened if you extend the time before the insurance starts to pay after becoming disabled and lower percentage of your income that you have the insurance supplement.  </a:t>
            </a:r>
          </a:p>
          <a:p>
            <a:endParaRPr lang="en-US" dirty="0">
              <a:latin typeface="Calibri" charset="0"/>
            </a:endParaRPr>
          </a:p>
          <a:p>
            <a:r>
              <a:rPr lang="en-US" dirty="0">
                <a:latin typeface="Calibri" charset="0"/>
              </a:rPr>
              <a:t>Refer participants</a:t>
            </a:r>
            <a:r>
              <a:rPr lang="en-US" baseline="0" dirty="0">
                <a:latin typeface="Calibri" charset="0"/>
              </a:rPr>
              <a:t> to the </a:t>
            </a:r>
            <a:r>
              <a:rPr lang="en-US" b="1" baseline="0" dirty="0">
                <a:latin typeface="Calibri" charset="0"/>
              </a:rPr>
              <a:t>Are You Covered Activity </a:t>
            </a:r>
            <a:r>
              <a:rPr lang="en-US" baseline="0" dirty="0">
                <a:latin typeface="Calibri" charset="0"/>
              </a:rPr>
              <a:t>on </a:t>
            </a:r>
            <a:r>
              <a:rPr lang="en-US" b="1" baseline="0" dirty="0">
                <a:latin typeface="Calibri" charset="0"/>
              </a:rPr>
              <a:t>page 12 </a:t>
            </a:r>
            <a:r>
              <a:rPr lang="en-US" baseline="0" dirty="0">
                <a:latin typeface="Calibri" charset="0"/>
              </a:rPr>
              <a:t>of the </a:t>
            </a:r>
            <a:r>
              <a:rPr lang="en-US" b="1" baseline="0" dirty="0">
                <a:latin typeface="Calibri" charset="0"/>
              </a:rPr>
              <a:t>Resource Guide</a:t>
            </a:r>
            <a:r>
              <a:rPr lang="en-US" baseline="0" dirty="0">
                <a:latin typeface="Calibri" charset="0"/>
              </a:rPr>
              <a:t>. Allow a few minutes to complete the activity and then review the answers as a class. Answers can be found on </a:t>
            </a:r>
            <a:r>
              <a:rPr lang="en-US" b="1" baseline="0" dirty="0">
                <a:latin typeface="Calibri" charset="0"/>
              </a:rPr>
              <a:t>page 86 </a:t>
            </a:r>
            <a:r>
              <a:rPr lang="en-US" baseline="0" dirty="0">
                <a:latin typeface="Calibri" charset="0"/>
              </a:rPr>
              <a:t>of the </a:t>
            </a:r>
            <a:r>
              <a:rPr lang="en-US" b="1" baseline="0" dirty="0">
                <a:latin typeface="Calibri" charset="0"/>
              </a:rPr>
              <a:t>Presenters Guide. </a:t>
            </a:r>
            <a:endParaRPr lang="en-US" b="1" dirty="0">
              <a:latin typeface="Calibri" charset="0"/>
            </a:endParaRPr>
          </a:p>
          <a:p>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31</a:t>
            </a:fld>
            <a:endParaRPr lang="en-US"/>
          </a:p>
        </p:txBody>
      </p:sp>
    </p:spTree>
    <p:extLst>
      <p:ext uri="{BB962C8B-B14F-4D97-AF65-F5344CB8AC3E}">
        <p14:creationId xmlns:p14="http://schemas.microsoft.com/office/powerpoint/2010/main" val="3921520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important</a:t>
            </a:r>
            <a:r>
              <a:rPr lang="en-US" baseline="0" dirty="0"/>
              <a:t> takeaways from the lesson with students and ask if they have any remaining questions.</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32</a:t>
            </a:fld>
            <a:endParaRPr lang="en-US"/>
          </a:p>
        </p:txBody>
      </p:sp>
    </p:spTree>
    <p:extLst>
      <p:ext uri="{BB962C8B-B14F-4D97-AF65-F5344CB8AC3E}">
        <p14:creationId xmlns:p14="http://schemas.microsoft.com/office/powerpoint/2010/main" val="419584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insurance</a:t>
            </a:r>
            <a:r>
              <a:rPr lang="en-US" baseline="0" dirty="0"/>
              <a:t> objectives and fill in any gaps that may have been missed.  </a:t>
            </a:r>
          </a:p>
          <a:p>
            <a:endParaRPr lang="en-US" baseline="0" dirty="0"/>
          </a:p>
        </p:txBody>
      </p:sp>
      <p:sp>
        <p:nvSpPr>
          <p:cNvPr id="4" name="Slide Number Placeholder 3"/>
          <p:cNvSpPr>
            <a:spLocks noGrp="1"/>
          </p:cNvSpPr>
          <p:nvPr>
            <p:ph type="sldNum" sz="quarter" idx="10"/>
          </p:nvPr>
        </p:nvSpPr>
        <p:spPr/>
        <p:txBody>
          <a:bodyPr/>
          <a:lstStyle/>
          <a:p>
            <a:fld id="{319301AE-B1F3-3B42-8AD3-6F9620B38A5A}" type="slidenum">
              <a:rPr lang="en-US" smtClean="0"/>
              <a:t>33</a:t>
            </a:fld>
            <a:endParaRPr lang="en-US"/>
          </a:p>
        </p:txBody>
      </p:sp>
    </p:spTree>
    <p:extLst>
      <p:ext uri="{BB962C8B-B14F-4D97-AF65-F5344CB8AC3E}">
        <p14:creationId xmlns:p14="http://schemas.microsoft.com/office/powerpoint/2010/main" val="364734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Kidnapping</a:t>
            </a:r>
            <a:r>
              <a:rPr lang="en-US" b="1" baseline="0" dirty="0"/>
              <a:t> Insurance- </a:t>
            </a:r>
            <a:r>
              <a:rPr lang="en-US" b="0" baseline="0" dirty="0"/>
              <a:t>Think there would be a high ransom on your head?  This insurance can help to cover that.  </a:t>
            </a:r>
            <a:endParaRPr lang="en-US" b="1" baseline="0" dirty="0"/>
          </a:p>
          <a:p>
            <a:endParaRPr lang="en-US" b="1" baseline="0" dirty="0"/>
          </a:p>
          <a:p>
            <a:r>
              <a:rPr lang="en-US" b="1" baseline="0" dirty="0"/>
              <a:t>Fantasy Football Insurance- </a:t>
            </a:r>
            <a:r>
              <a:rPr lang="en-US" b="0" baseline="0" dirty="0"/>
              <a:t>You can purchase this insurance to protect you if one of your hot picks is injured and throws off your game.  </a:t>
            </a:r>
            <a:endParaRPr lang="en-US" b="1" dirty="0"/>
          </a:p>
          <a:p>
            <a:endParaRPr lang="en-US" b="1" dirty="0"/>
          </a:p>
          <a:p>
            <a:r>
              <a:rPr lang="en-US" b="1" dirty="0"/>
              <a:t>Bed Bug Insurance- </a:t>
            </a:r>
            <a:r>
              <a:rPr lang="en-US" dirty="0"/>
              <a:t>Get back from</a:t>
            </a:r>
            <a:r>
              <a:rPr lang="en-US" baseline="0" dirty="0"/>
              <a:t> a </a:t>
            </a:r>
            <a:r>
              <a:rPr lang="en-US" dirty="0"/>
              <a:t>hotel</a:t>
            </a:r>
            <a:r>
              <a:rPr lang="en-US" baseline="0" dirty="0"/>
              <a:t> to find that you have brought home bed bugs.  It can cost a lot to rid your home of these bugs.  </a:t>
            </a:r>
            <a:endParaRPr lang="en-US" dirty="0"/>
          </a:p>
          <a:p>
            <a:endParaRPr lang="en-US" b="1" dirty="0"/>
          </a:p>
          <a:p>
            <a:r>
              <a:rPr lang="en-US" b="1" dirty="0"/>
              <a:t>Chicken</a:t>
            </a:r>
            <a:r>
              <a:rPr lang="en-US" b="1" baseline="0" dirty="0"/>
              <a:t> Insurance- </a:t>
            </a:r>
            <a:r>
              <a:rPr lang="en-US" baseline="0" dirty="0"/>
              <a:t>Just like your policy covering the naughty behaviors of dogs you can also get insurance to cover the naughty behaviors of chickens, which </a:t>
            </a:r>
            <a:r>
              <a:rPr lang="en-US" baseline="0"/>
              <a:t>have become </a:t>
            </a:r>
            <a:r>
              <a:rPr lang="en-US" baseline="0" dirty="0"/>
              <a:t>all the rage as pets. </a:t>
            </a:r>
          </a:p>
          <a:p>
            <a:endParaRPr lang="en-US" b="1" baseline="0" dirty="0"/>
          </a:p>
          <a:p>
            <a:r>
              <a:rPr lang="en-US" b="1" baseline="0" dirty="0"/>
              <a:t>Cold Feet Insurance- </a:t>
            </a:r>
            <a:r>
              <a:rPr lang="en-US" baseline="0" dirty="0"/>
              <a:t>Can you imagine if you spent thousands on a wedding and your fiancé got cold feet?  </a:t>
            </a:r>
          </a:p>
          <a:p>
            <a:endParaRPr lang="en-US" b="1" baseline="0" dirty="0"/>
          </a:p>
          <a:p>
            <a:r>
              <a:rPr lang="en-US" b="1" baseline="0" dirty="0"/>
              <a:t>Multiple Birth Insurance- </a:t>
            </a:r>
            <a:r>
              <a:rPr lang="en-US" baseline="0" dirty="0"/>
              <a:t>Kids cost about $200,000 each by the time they reach 18, can you image having 3 when you only planned on one?</a:t>
            </a:r>
          </a:p>
          <a:p>
            <a:endParaRPr lang="en-US" i="1" baseline="0" dirty="0"/>
          </a:p>
          <a:p>
            <a:r>
              <a:rPr lang="en-US" i="1" baseline="0" dirty="0"/>
              <a:t>“Where would someone get these crazy types of insurance?”  </a:t>
            </a:r>
            <a:r>
              <a:rPr lang="en-US" b="1" baseline="0" dirty="0"/>
              <a:t>Lloyd’s of London </a:t>
            </a:r>
            <a:r>
              <a:rPr lang="en-US" baseline="0" dirty="0"/>
              <a:t>has helped consumers for years to insurance their interesting risks.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5</a:t>
            </a:fld>
            <a:endParaRPr lang="en-US"/>
          </a:p>
        </p:txBody>
      </p:sp>
    </p:spTree>
    <p:extLst>
      <p:ext uri="{BB962C8B-B14F-4D97-AF65-F5344CB8AC3E}">
        <p14:creationId xmlns:p14="http://schemas.microsoft.com/office/powerpoint/2010/main" val="135390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course objectives for Risk Management.  </a:t>
            </a:r>
          </a:p>
        </p:txBody>
      </p:sp>
      <p:sp>
        <p:nvSpPr>
          <p:cNvPr id="4" name="Slide Number Placeholder 3"/>
          <p:cNvSpPr>
            <a:spLocks noGrp="1"/>
          </p:cNvSpPr>
          <p:nvPr>
            <p:ph type="sldNum" sz="quarter" idx="10"/>
          </p:nvPr>
        </p:nvSpPr>
        <p:spPr/>
        <p:txBody>
          <a:bodyPr/>
          <a:lstStyle/>
          <a:p>
            <a:fld id="{319301AE-B1F3-3B42-8AD3-6F9620B38A5A}" type="slidenum">
              <a:rPr lang="en-US" smtClean="0"/>
              <a:t>6</a:t>
            </a:fld>
            <a:endParaRPr lang="en-US"/>
          </a:p>
        </p:txBody>
      </p:sp>
    </p:spTree>
    <p:extLst>
      <p:ext uri="{BB962C8B-B14F-4D97-AF65-F5344CB8AC3E}">
        <p14:creationId xmlns:p14="http://schemas.microsoft.com/office/powerpoint/2010/main" val="314088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Risk</a:t>
            </a:r>
            <a:r>
              <a:rPr lang="en-US" dirty="0"/>
              <a:t> is the exposure to injury or loss.  </a:t>
            </a:r>
          </a:p>
          <a:p>
            <a:endParaRPr lang="en-US" dirty="0"/>
          </a:p>
          <a:p>
            <a:r>
              <a:rPr lang="en-US" i="1" dirty="0"/>
              <a:t>“Can you give examples of risks that you face every day?”</a:t>
            </a:r>
          </a:p>
          <a:p>
            <a:endParaRPr lang="en-US" i="1" dirty="0"/>
          </a:p>
          <a:p>
            <a:r>
              <a:rPr lang="en-US" i="1" dirty="0"/>
              <a:t>“How do you manage those risks?”</a:t>
            </a:r>
          </a:p>
        </p:txBody>
      </p:sp>
      <p:sp>
        <p:nvSpPr>
          <p:cNvPr id="4" name="Slide Number Placeholder 3"/>
          <p:cNvSpPr>
            <a:spLocks noGrp="1"/>
          </p:cNvSpPr>
          <p:nvPr>
            <p:ph type="sldNum" sz="quarter" idx="10"/>
          </p:nvPr>
        </p:nvSpPr>
        <p:spPr/>
        <p:txBody>
          <a:bodyPr/>
          <a:lstStyle/>
          <a:p>
            <a:fld id="{319301AE-B1F3-3B42-8AD3-6F9620B38A5A}" type="slidenum">
              <a:rPr lang="en-US" smtClean="0"/>
              <a:t>7</a:t>
            </a:fld>
            <a:endParaRPr lang="en-US"/>
          </a:p>
        </p:txBody>
      </p:sp>
    </p:spTree>
    <p:extLst>
      <p:ext uri="{BB962C8B-B14F-4D97-AF65-F5344CB8AC3E}">
        <p14:creationId xmlns:p14="http://schemas.microsoft.com/office/powerpoint/2010/main" val="357540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we face</a:t>
            </a:r>
            <a:r>
              <a:rPr lang="en-US" baseline="0" dirty="0"/>
              <a:t> a multitude of risks in our everyday lives.  In order to help us determine the insurance we need we have to take into account the possible loss exposure.  </a:t>
            </a:r>
          </a:p>
          <a:p>
            <a:endParaRPr lang="en-US" baseline="0" dirty="0"/>
          </a:p>
          <a:p>
            <a:r>
              <a:rPr lang="en-US" baseline="0" dirty="0"/>
              <a:t>For example if you have a car that is paid off, you can decide if you want collision coverage on it.  If you total the car the most that you would be out is the value of the car.  You can put a dollar figure on the potential loss and decide if you are willing to assume the risk.  </a:t>
            </a:r>
          </a:p>
          <a:p>
            <a:endParaRPr lang="en-US" baseline="0" dirty="0"/>
          </a:p>
          <a:p>
            <a:r>
              <a:rPr lang="en-US" baseline="0" dirty="0"/>
              <a:t>Health insurance is one of the most expensive </a:t>
            </a:r>
            <a:r>
              <a:rPr lang="en-US" baseline="0" dirty="0" err="1"/>
              <a:t>coverages</a:t>
            </a:r>
            <a:r>
              <a:rPr lang="en-US" baseline="0" dirty="0"/>
              <a:t> to maintain, but part of the reason for that is the potential for loss is so great.  If you end up getting really ill and needing a lot of medical attention, there could be no end to the amount of medical bills.  </a:t>
            </a:r>
            <a:endParaRPr lang="en-US" dirty="0"/>
          </a:p>
        </p:txBody>
      </p:sp>
      <p:sp>
        <p:nvSpPr>
          <p:cNvPr id="4" name="Slide Number Placeholder 3"/>
          <p:cNvSpPr>
            <a:spLocks noGrp="1"/>
          </p:cNvSpPr>
          <p:nvPr>
            <p:ph type="sldNum" sz="quarter" idx="10"/>
          </p:nvPr>
        </p:nvSpPr>
        <p:spPr/>
        <p:txBody>
          <a:bodyPr/>
          <a:lstStyle/>
          <a:p>
            <a:fld id="{319301AE-B1F3-3B42-8AD3-6F9620B38A5A}" type="slidenum">
              <a:rPr lang="en-US" smtClean="0"/>
              <a:t>8</a:t>
            </a:fld>
            <a:endParaRPr lang="en-US"/>
          </a:p>
        </p:txBody>
      </p:sp>
    </p:spTree>
    <p:extLst>
      <p:ext uri="{BB962C8B-B14F-4D97-AF65-F5344CB8AC3E}">
        <p14:creationId xmlns:p14="http://schemas.microsoft.com/office/powerpoint/2010/main" val="337789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statistics</a:t>
            </a:r>
            <a:r>
              <a:rPr lang="en-US" baseline="0" dirty="0"/>
              <a:t> on the likelihood of death.  Though our emotions</a:t>
            </a:r>
            <a:r>
              <a:rPr lang="en-US" dirty="0"/>
              <a:t> may be more inclined to be scared of being eaten by a shark or getting into a plane crash, the statistics are heavily weighted towards every day risks.  </a:t>
            </a:r>
          </a:p>
        </p:txBody>
      </p:sp>
      <p:sp>
        <p:nvSpPr>
          <p:cNvPr id="4" name="Slide Number Placeholder 3"/>
          <p:cNvSpPr>
            <a:spLocks noGrp="1"/>
          </p:cNvSpPr>
          <p:nvPr>
            <p:ph type="sldNum" sz="quarter" idx="10"/>
          </p:nvPr>
        </p:nvSpPr>
        <p:spPr/>
        <p:txBody>
          <a:bodyPr/>
          <a:lstStyle/>
          <a:p>
            <a:fld id="{319301AE-B1F3-3B42-8AD3-6F9620B38A5A}" type="slidenum">
              <a:rPr lang="en-US" smtClean="0"/>
              <a:t>9</a:t>
            </a:fld>
            <a:endParaRPr lang="en-US"/>
          </a:p>
        </p:txBody>
      </p:sp>
    </p:spTree>
    <p:extLst>
      <p:ext uri="{BB962C8B-B14F-4D97-AF65-F5344CB8AC3E}">
        <p14:creationId xmlns:p14="http://schemas.microsoft.com/office/powerpoint/2010/main" val="179908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facing risk every day, we have to weigh the amount of risk we face so we can best determine how to manage it.  </a:t>
            </a:r>
          </a:p>
          <a:p>
            <a:endParaRPr lang="en-US" dirty="0"/>
          </a:p>
          <a:p>
            <a:r>
              <a:rPr lang="en-US" dirty="0"/>
              <a:t>Insurance can be a tool to help us manage the financial loss associated with loss.  </a:t>
            </a:r>
          </a:p>
          <a:p>
            <a:endParaRPr lang="en-US" dirty="0"/>
          </a:p>
          <a:p>
            <a:r>
              <a:rPr lang="en-US" dirty="0"/>
              <a:t>Things to ask yourself:</a:t>
            </a:r>
          </a:p>
          <a:p>
            <a:r>
              <a:rPr lang="en-US" dirty="0"/>
              <a:t>How much would I lose financially?</a:t>
            </a:r>
          </a:p>
          <a:p>
            <a:r>
              <a:rPr lang="en-US" dirty="0"/>
              <a:t>How much would it cost to insure against this loss?</a:t>
            </a:r>
          </a:p>
          <a:p>
            <a:r>
              <a:rPr lang="en-US" dirty="0"/>
              <a:t>What is the likelihood of loss?</a:t>
            </a:r>
          </a:p>
          <a:p>
            <a:r>
              <a:rPr lang="en-US" dirty="0"/>
              <a:t>Am I willing to accept the risk?</a:t>
            </a:r>
          </a:p>
          <a:p>
            <a:r>
              <a:rPr lang="en-US" dirty="0"/>
              <a:t>Will it provide me piece of mind to have this coverage?</a:t>
            </a:r>
          </a:p>
        </p:txBody>
      </p:sp>
      <p:sp>
        <p:nvSpPr>
          <p:cNvPr id="4" name="Slide Number Placeholder 3"/>
          <p:cNvSpPr>
            <a:spLocks noGrp="1"/>
          </p:cNvSpPr>
          <p:nvPr>
            <p:ph type="sldNum" sz="quarter" idx="10"/>
          </p:nvPr>
        </p:nvSpPr>
        <p:spPr/>
        <p:txBody>
          <a:bodyPr/>
          <a:lstStyle/>
          <a:p>
            <a:fld id="{319301AE-B1F3-3B42-8AD3-6F9620B38A5A}" type="slidenum">
              <a:rPr lang="en-US" smtClean="0"/>
              <a:t>10</a:t>
            </a:fld>
            <a:endParaRPr lang="en-US"/>
          </a:p>
        </p:txBody>
      </p:sp>
    </p:spTree>
    <p:extLst>
      <p:ext uri="{BB962C8B-B14F-4D97-AF65-F5344CB8AC3E}">
        <p14:creationId xmlns:p14="http://schemas.microsoft.com/office/powerpoint/2010/main" val="246064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Avenir Heavy"/>
                <a:ea typeface="+mj-ea"/>
                <a:cs typeface="Avenir Heavy"/>
              </a:defRPr>
            </a:lvl1pPr>
          </a:lstStyle>
          <a:p>
            <a:r>
              <a:rPr lang="en-US" dirty="0"/>
              <a:t>Click to edit Master title style</a:t>
            </a:r>
            <a:endParaRPr dirty="0"/>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Avenir Medium"/>
                <a:ea typeface="+mn-ea"/>
                <a:cs typeface="Avenir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55CB7F-4295-6E40-ABE2-6674B6078014}" type="datetimeFigureOut">
              <a:rPr lang="en-US" smtClean="0"/>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155CB7F-4295-6E40-ABE2-6674B6078014}" type="datetimeFigureOut">
              <a:rPr lang="en-US" smtClean="0"/>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155CB7F-4295-6E40-ABE2-6674B6078014}" type="datetimeFigureOut">
              <a:rPr lang="en-US" smtClean="0"/>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6968C8C-7A62-8941-A263-DBB02E790B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Avenir Heavy"/>
          <a:ea typeface="+mj-ea"/>
          <a:cs typeface="Avenir Heavy"/>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Medium"/>
          <a:ea typeface="+mn-ea"/>
          <a:cs typeface="Avenir Medium"/>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3d1gB8tz-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A55B"/>
        </a:solidFill>
        <a:effectLst/>
      </p:bgPr>
    </p:bg>
    <p:spTree>
      <p:nvGrpSpPr>
        <p:cNvPr id="1" name=""/>
        <p:cNvGrpSpPr/>
        <p:nvPr/>
      </p:nvGrpSpPr>
      <p:grpSpPr>
        <a:xfrm>
          <a:off x="0" y="0"/>
          <a:ext cx="0" cy="0"/>
          <a:chOff x="0" y="0"/>
          <a:chExt cx="0" cy="0"/>
        </a:xfrm>
      </p:grpSpPr>
      <p:sp>
        <p:nvSpPr>
          <p:cNvPr id="5" name="TextBox 4"/>
          <p:cNvSpPr txBox="1"/>
          <p:nvPr/>
        </p:nvSpPr>
        <p:spPr>
          <a:xfrm>
            <a:off x="6404779" y="5193794"/>
            <a:ext cx="1752600" cy="369332"/>
          </a:xfrm>
          <a:prstGeom prst="rect">
            <a:avLst/>
          </a:prstGeom>
          <a:noFill/>
        </p:spPr>
        <p:txBody>
          <a:bodyPr wrap="square" rtlCol="0">
            <a:spAutoFit/>
          </a:bodyPr>
          <a:lstStyle/>
          <a:p>
            <a:pPr algn="ctr"/>
            <a:r>
              <a:rPr lang="en-US" dirty="0">
                <a:solidFill>
                  <a:prstClr val="white"/>
                </a:solidFill>
                <a:latin typeface="Arial" panose="020B0604020202020204" pitchFamily="34" charset="0"/>
                <a:cs typeface="Arial" panose="020B0604020202020204" pitchFamily="34" charset="0"/>
              </a:rPr>
              <a:t>Sponsored</a:t>
            </a:r>
            <a:r>
              <a:rPr lang="en-US" dirty="0">
                <a:solidFill>
                  <a:prstClr val="black"/>
                </a:solidFill>
              </a:rPr>
              <a:t> </a:t>
            </a:r>
            <a:r>
              <a:rPr lang="en-US" dirty="0">
                <a:solidFill>
                  <a:prstClr val="white"/>
                </a:solidFill>
              </a:rPr>
              <a:t>by</a:t>
            </a:r>
          </a:p>
        </p:txBody>
      </p:sp>
      <p:sp>
        <p:nvSpPr>
          <p:cNvPr id="6" name="Title 1"/>
          <p:cNvSpPr txBox="1">
            <a:spLocks/>
          </p:cNvSpPr>
          <p:nvPr/>
        </p:nvSpPr>
        <p:spPr>
          <a:xfrm>
            <a:off x="609600" y="981075"/>
            <a:ext cx="4724400" cy="1143000"/>
          </a:xfrm>
          <a:prstGeom prst="rect">
            <a:avLst/>
          </a:prstGeom>
        </p:spPr>
        <p:txBody>
          <a:bodyPr>
            <a:normAutofit fontScale="90000" lnSpcReduction="10000"/>
          </a:bodyPr>
          <a:lstStyle>
            <a:lvl1pPr algn="l" defTabSz="914400" rtl="0" eaLnBrk="1" latinLnBrk="0" hangingPunct="1">
              <a:spcBef>
                <a:spcPct val="0"/>
              </a:spcBef>
              <a:buNone/>
              <a:defRPr sz="3600" kern="1200">
                <a:solidFill>
                  <a:schemeClr val="accent1"/>
                </a:solidFill>
                <a:latin typeface="Avenir Heavy"/>
                <a:ea typeface="+mj-ea"/>
                <a:cs typeface="Avenir Heavy"/>
              </a:defRPr>
            </a:lvl1pPr>
          </a:lstStyle>
          <a:p>
            <a:r>
              <a:rPr lang="en-US" sz="8000" b="1" spc="-300" dirty="0">
                <a:solidFill>
                  <a:prstClr val="white"/>
                </a:solidFill>
                <a:latin typeface="Cambria" panose="02040503050406030204" pitchFamily="18" charset="0"/>
              </a:rPr>
              <a:t>Welcome</a:t>
            </a:r>
          </a:p>
        </p:txBody>
      </p:sp>
      <p:sp>
        <p:nvSpPr>
          <p:cNvPr id="7" name="Rectangle 6"/>
          <p:cNvSpPr/>
          <p:nvPr/>
        </p:nvSpPr>
        <p:spPr>
          <a:xfrm>
            <a:off x="685800" y="2276475"/>
            <a:ext cx="6172200" cy="646331"/>
          </a:xfrm>
          <a:prstGeom prst="rect">
            <a:avLst/>
          </a:prstGeom>
        </p:spPr>
        <p:txBody>
          <a:bodyPr wrap="square">
            <a:spAutoFit/>
          </a:bodyPr>
          <a:lstStyle/>
          <a:p>
            <a:r>
              <a:rPr lang="en-US" b="1" dirty="0">
                <a:solidFill>
                  <a:prstClr val="white"/>
                </a:solidFill>
                <a:latin typeface="Arial" panose="020B0604020202020204" pitchFamily="34" charset="0"/>
                <a:cs typeface="Arial" panose="020B0604020202020204" pitchFamily="34" charset="0"/>
              </a:rPr>
              <a:t>COUNTRY Financial</a:t>
            </a:r>
            <a:r>
              <a:rPr lang="en-US" b="1" baseline="30000" dirty="0">
                <a:solidFill>
                  <a:prstClr val="white"/>
                </a:solidFill>
                <a:latin typeface="Arial" panose="020B0604020202020204" pitchFamily="34" charset="0"/>
                <a:cs typeface="Arial" panose="020B0604020202020204" pitchFamily="34" charset="0"/>
              </a:rPr>
              <a:t>®</a:t>
            </a:r>
            <a:r>
              <a:rPr lang="en-US" b="1" dirty="0">
                <a:solidFill>
                  <a:prstClr val="white"/>
                </a:solidFill>
                <a:latin typeface="Arial" panose="020B0604020202020204" pitchFamily="34" charset="0"/>
                <a:cs typeface="Arial" panose="020B0604020202020204" pitchFamily="34" charset="0"/>
              </a:rPr>
              <a:t> proudly provides financial literacy education to your classroom.</a:t>
            </a:r>
            <a:endParaRPr lang="en-US" baseline="300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85799" y="2982718"/>
            <a:ext cx="5476875" cy="1015663"/>
          </a:xfrm>
          <a:prstGeom prst="rect">
            <a:avLst/>
          </a:prstGeom>
        </p:spPr>
        <p:txBody>
          <a:bodyPr wrap="square">
            <a:spAutoFit/>
          </a:bodyPr>
          <a:lstStyle/>
          <a:p>
            <a:r>
              <a:rPr lang="en-US" sz="1200" dirty="0">
                <a:solidFill>
                  <a:prstClr val="white"/>
                </a:solidFill>
                <a:latin typeface="Arial" panose="020B0604020202020204" pitchFamily="34" charset="0"/>
                <a:cs typeface="Arial" panose="020B0604020202020204" pitchFamily="34" charset="0"/>
              </a:rPr>
              <a:t>Financial literacy is important, no matter how old you are and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no matter your goals. Understanding money allows you to make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more informed choices and to be better able to pursue your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dreams. Congratulations on taking this first step in becoming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more financially savvy.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732" y="5730337"/>
            <a:ext cx="3218695" cy="926594"/>
          </a:xfrm>
          <a:prstGeom prst="rect">
            <a:avLst/>
          </a:prstGeom>
        </p:spPr>
      </p:pic>
    </p:spTree>
    <p:extLst>
      <p:ext uri="{BB962C8B-B14F-4D97-AF65-F5344CB8AC3E}">
        <p14:creationId xmlns:p14="http://schemas.microsoft.com/office/powerpoint/2010/main" val="149081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3745"/>
            <a:ext cx="3974008" cy="564817"/>
          </a:xfrm>
        </p:spPr>
        <p:txBody>
          <a:bodyPr/>
          <a:lstStyle/>
          <a:p>
            <a:r>
              <a:rPr lang="en-US" dirty="0"/>
              <a:t>Weighing the risk</a:t>
            </a:r>
          </a:p>
        </p:txBody>
      </p:sp>
      <p:graphicFrame>
        <p:nvGraphicFramePr>
          <p:cNvPr id="3" name="Diagram 2"/>
          <p:cNvGraphicFramePr/>
          <p:nvPr>
            <p:extLst>
              <p:ext uri="{D42A27DB-BD31-4B8C-83A1-F6EECF244321}">
                <p14:modId xmlns:p14="http://schemas.microsoft.com/office/powerpoint/2010/main" val="3798334343"/>
              </p:ext>
            </p:extLst>
          </p:nvPr>
        </p:nvGraphicFramePr>
        <p:xfrm>
          <a:off x="207611" y="1465319"/>
          <a:ext cx="8585284" cy="4731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391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600607534"/>
              </p:ext>
            </p:extLst>
          </p:nvPr>
        </p:nvGraphicFramePr>
        <p:xfrm>
          <a:off x="433293" y="515470"/>
          <a:ext cx="8576235" cy="6013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84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the basics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2538770"/>
              </p:ext>
            </p:extLst>
          </p:nvPr>
        </p:nvGraphicFramePr>
        <p:xfrm>
          <a:off x="457199" y="2209800"/>
          <a:ext cx="8372333"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155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8849"/>
            <a:ext cx="6508377" cy="453569"/>
          </a:xfrm>
        </p:spPr>
        <p:txBody>
          <a:bodyPr/>
          <a:lstStyle/>
          <a:p>
            <a:r>
              <a:rPr lang="en-US" dirty="0"/>
              <a:t>Auto Insurance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717689"/>
              </p:ext>
            </p:extLst>
          </p:nvPr>
        </p:nvGraphicFramePr>
        <p:xfrm>
          <a:off x="457199" y="2209800"/>
          <a:ext cx="83170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98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Why do we need auto insurance?</a:t>
            </a:r>
          </a:p>
        </p:txBody>
      </p:sp>
      <p:sp>
        <p:nvSpPr>
          <p:cNvPr id="3" name="Subtitle 2"/>
          <p:cNvSpPr>
            <a:spLocks noGrp="1"/>
          </p:cNvSpPr>
          <p:nvPr>
            <p:ph type="subTitle" idx="1"/>
          </p:nvPr>
        </p:nvSpPr>
        <p:spPr/>
        <p:txBody>
          <a:bodyPr/>
          <a:lstStyle/>
          <a:p>
            <a:endParaRPr lang="en-US"/>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406851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4000"/>
            <a:ext cx="6508377" cy="1143000"/>
          </a:xfrm>
        </p:spPr>
        <p:txBody>
          <a:bodyPr/>
          <a:lstStyle/>
          <a:p>
            <a:r>
              <a:rPr lang="en-US" dirty="0"/>
              <a:t>Even a minor accident can add up to a lot</a:t>
            </a:r>
          </a:p>
        </p:txBody>
      </p:sp>
      <p:graphicFrame>
        <p:nvGraphicFramePr>
          <p:cNvPr id="3" name="Diagram 2"/>
          <p:cNvGraphicFramePr/>
          <p:nvPr>
            <p:extLst>
              <p:ext uri="{D42A27DB-BD31-4B8C-83A1-F6EECF244321}">
                <p14:modId xmlns:p14="http://schemas.microsoft.com/office/powerpoint/2010/main" val="2681059926"/>
              </p:ext>
            </p:extLst>
          </p:nvPr>
        </p:nvGraphicFramePr>
        <p:xfrm>
          <a:off x="457198" y="1397000"/>
          <a:ext cx="8402919"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28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We are legally required to have it if we drive!</a:t>
            </a:r>
          </a:p>
        </p:txBody>
      </p:sp>
      <p:graphicFrame>
        <p:nvGraphicFramePr>
          <p:cNvPr id="3" name="Diagram 2"/>
          <p:cNvGraphicFramePr/>
          <p:nvPr>
            <p:extLst>
              <p:ext uri="{D42A27DB-BD31-4B8C-83A1-F6EECF244321}">
                <p14:modId xmlns:p14="http://schemas.microsoft.com/office/powerpoint/2010/main" val="1786516677"/>
              </p:ext>
            </p:extLst>
          </p:nvPr>
        </p:nvGraphicFramePr>
        <p:xfrm>
          <a:off x="328706" y="2281518"/>
          <a:ext cx="85164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09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576"/>
            <a:ext cx="6508377" cy="566956"/>
          </a:xfrm>
        </p:spPr>
        <p:txBody>
          <a:bodyPr/>
          <a:lstStyle/>
          <a:p>
            <a:r>
              <a:rPr lang="en-US" dirty="0"/>
              <a:t>Breakdown of an Auto Policy</a:t>
            </a:r>
          </a:p>
        </p:txBody>
      </p:sp>
      <p:graphicFrame>
        <p:nvGraphicFramePr>
          <p:cNvPr id="3" name="Diagram 2"/>
          <p:cNvGraphicFramePr/>
          <p:nvPr>
            <p:extLst>
              <p:ext uri="{D42A27DB-BD31-4B8C-83A1-F6EECF244321}">
                <p14:modId xmlns:p14="http://schemas.microsoft.com/office/powerpoint/2010/main" val="839686481"/>
              </p:ext>
            </p:extLst>
          </p:nvPr>
        </p:nvGraphicFramePr>
        <p:xfrm>
          <a:off x="531904" y="1389529"/>
          <a:ext cx="7566213" cy="476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70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4565"/>
            <a:ext cx="6508377" cy="549835"/>
          </a:xfrm>
        </p:spPr>
        <p:txBody>
          <a:bodyPr/>
          <a:lstStyle/>
          <a:p>
            <a:r>
              <a:rPr lang="en-US" dirty="0"/>
              <a:t>How do I get my car fixed?</a:t>
            </a:r>
          </a:p>
        </p:txBody>
      </p:sp>
      <p:graphicFrame>
        <p:nvGraphicFramePr>
          <p:cNvPr id="3" name="Diagram 2"/>
          <p:cNvGraphicFramePr/>
          <p:nvPr>
            <p:extLst>
              <p:ext uri="{D42A27DB-BD31-4B8C-83A1-F6EECF244321}">
                <p14:modId xmlns:p14="http://schemas.microsoft.com/office/powerpoint/2010/main" val="1827693681"/>
              </p:ext>
            </p:extLst>
          </p:nvPr>
        </p:nvGraphicFramePr>
        <p:xfrm>
          <a:off x="4676587" y="2465295"/>
          <a:ext cx="4347883" cy="397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009588677"/>
              </p:ext>
            </p:extLst>
          </p:nvPr>
        </p:nvGraphicFramePr>
        <p:xfrm>
          <a:off x="657413" y="2734235"/>
          <a:ext cx="3600823" cy="37054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501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05" y="373530"/>
            <a:ext cx="6508377" cy="637988"/>
          </a:xfrm>
        </p:spPr>
        <p:txBody>
          <a:bodyPr/>
          <a:lstStyle/>
          <a:p>
            <a:r>
              <a:rPr lang="en-US" dirty="0"/>
              <a:t>Not covered:</a:t>
            </a:r>
          </a:p>
        </p:txBody>
      </p:sp>
      <p:graphicFrame>
        <p:nvGraphicFramePr>
          <p:cNvPr id="3" name="Diagram 2"/>
          <p:cNvGraphicFramePr/>
          <p:nvPr>
            <p:extLst>
              <p:ext uri="{D42A27DB-BD31-4B8C-83A1-F6EECF244321}">
                <p14:modId xmlns:p14="http://schemas.microsoft.com/office/powerpoint/2010/main" val="2757239812"/>
              </p:ext>
            </p:extLst>
          </p:nvPr>
        </p:nvGraphicFramePr>
        <p:xfrm>
          <a:off x="328705" y="1419412"/>
          <a:ext cx="7709648" cy="513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82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399" y="4208928"/>
            <a:ext cx="5672923" cy="1212351"/>
          </a:xfrm>
        </p:spPr>
        <p:txBody>
          <a:bodyPr>
            <a:normAutofit fontScale="90000"/>
          </a:bodyPr>
          <a:lstStyle/>
          <a:p>
            <a:pPr algn="r"/>
            <a:br>
              <a:rPr lang="en-US" dirty="0"/>
            </a:br>
            <a:r>
              <a:rPr lang="en-US" dirty="0"/>
              <a:t>Financial Foundations</a:t>
            </a:r>
            <a:br>
              <a:rPr lang="en-US" dirty="0"/>
            </a:br>
            <a:r>
              <a:rPr lang="en-US" dirty="0"/>
              <a:t>Risk Management</a:t>
            </a:r>
          </a:p>
        </p:txBody>
      </p:sp>
      <p:sp>
        <p:nvSpPr>
          <p:cNvPr id="3" name="Subtitle 2"/>
          <p:cNvSpPr>
            <a:spLocks noGrp="1"/>
          </p:cNvSpPr>
          <p:nvPr>
            <p:ph type="subTitle" idx="1"/>
          </p:nvPr>
        </p:nvSpPr>
        <p:spPr>
          <a:xfrm>
            <a:off x="3200400" y="5421280"/>
            <a:ext cx="5672922" cy="458312"/>
          </a:xfrm>
        </p:spPr>
        <p:txBody>
          <a:bodyPr/>
          <a:lstStyle/>
          <a:p>
            <a:pPr algn="r"/>
            <a:r>
              <a:rPr lang="en-US" dirty="0"/>
              <a:t>A Financial Beginnings Financial Education Program</a:t>
            </a:r>
          </a:p>
        </p:txBody>
      </p:sp>
      <p:pic>
        <p:nvPicPr>
          <p:cNvPr id="5" name="Picture 4" descr="fb center 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772" y="1010506"/>
            <a:ext cx="2063367" cy="2623608"/>
          </a:xfrm>
          <a:prstGeom prst="rect">
            <a:avLst/>
          </a:prstGeom>
        </p:spPr>
      </p:pic>
      <p:sp>
        <p:nvSpPr>
          <p:cNvPr id="4" name="Rectangle 3"/>
          <p:cNvSpPr/>
          <p:nvPr/>
        </p:nvSpPr>
        <p:spPr>
          <a:xfrm>
            <a:off x="331379" y="6033572"/>
            <a:ext cx="378642" cy="369332"/>
          </a:xfrm>
          <a:prstGeom prst="rect">
            <a:avLst/>
          </a:prstGeom>
        </p:spPr>
        <p:txBody>
          <a:bodyPr wrap="none">
            <a:spAutoFit/>
          </a:bodyPr>
          <a:lstStyle/>
          <a:p>
            <a:r>
              <a:rPr lang="en-US" b="1" dirty="0">
                <a:latin typeface="Lucida Grande"/>
                <a:ea typeface="Lucida Grande"/>
                <a:cs typeface="Lucida Grande"/>
              </a:rPr>
              <a:t>©</a:t>
            </a:r>
            <a:endParaRPr lang="en-US" dirty="0"/>
          </a:p>
        </p:txBody>
      </p:sp>
      <p:sp>
        <p:nvSpPr>
          <p:cNvPr id="6" name="TextBox 5"/>
          <p:cNvSpPr txBox="1"/>
          <p:nvPr/>
        </p:nvSpPr>
        <p:spPr>
          <a:xfrm>
            <a:off x="589030" y="6054432"/>
            <a:ext cx="2611370" cy="276999"/>
          </a:xfrm>
          <a:prstGeom prst="rect">
            <a:avLst/>
          </a:prstGeom>
          <a:noFill/>
        </p:spPr>
        <p:txBody>
          <a:bodyPr wrap="square" rtlCol="0">
            <a:spAutoFit/>
          </a:bodyPr>
          <a:lstStyle/>
          <a:p>
            <a:r>
              <a:rPr lang="en-US" sz="1200" dirty="0"/>
              <a:t>2015 Financial Beginnings</a:t>
            </a:r>
          </a:p>
        </p:txBody>
      </p:sp>
    </p:spTree>
    <p:extLst>
      <p:ext uri="{BB962C8B-B14F-4D97-AF65-F5344CB8AC3E}">
        <p14:creationId xmlns:p14="http://schemas.microsoft.com/office/powerpoint/2010/main" val="300841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8941"/>
            <a:ext cx="6508377" cy="956235"/>
          </a:xfrm>
        </p:spPr>
        <p:txBody>
          <a:bodyPr/>
          <a:lstStyle/>
          <a:p>
            <a:r>
              <a:rPr lang="en-US" dirty="0"/>
              <a:t>What determines your premium?</a:t>
            </a:r>
          </a:p>
        </p:txBody>
      </p:sp>
      <p:graphicFrame>
        <p:nvGraphicFramePr>
          <p:cNvPr id="3" name="Diagram 2"/>
          <p:cNvGraphicFramePr/>
          <p:nvPr>
            <p:extLst>
              <p:ext uri="{D42A27DB-BD31-4B8C-83A1-F6EECF244321}">
                <p14:modId xmlns:p14="http://schemas.microsoft.com/office/powerpoint/2010/main" val="536881009"/>
              </p:ext>
            </p:extLst>
          </p:nvPr>
        </p:nvGraphicFramePr>
        <p:xfrm>
          <a:off x="194235" y="859116"/>
          <a:ext cx="8441765" cy="5774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41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7391401" cy="1143000"/>
          </a:xfrm>
        </p:spPr>
        <p:txBody>
          <a:bodyPr/>
          <a:lstStyle/>
          <a:p>
            <a:r>
              <a:rPr lang="en-US" dirty="0"/>
              <a:t>What to do if you get into an accident?</a:t>
            </a:r>
          </a:p>
        </p:txBody>
      </p:sp>
      <p:sp>
        <p:nvSpPr>
          <p:cNvPr id="3" name="Content Placeholder 2"/>
          <p:cNvSpPr>
            <a:spLocks noGrp="1"/>
          </p:cNvSpPr>
          <p:nvPr>
            <p:ph sz="half" idx="1"/>
          </p:nvPr>
        </p:nvSpPr>
        <p:spPr/>
        <p:txBody>
          <a:bodyPr/>
          <a:lstStyle/>
          <a:p>
            <a:r>
              <a:rPr lang="en-US" dirty="0"/>
              <a:t>Help injured</a:t>
            </a:r>
          </a:p>
          <a:p>
            <a:r>
              <a:rPr lang="en-US" dirty="0"/>
              <a:t>Move car</a:t>
            </a:r>
          </a:p>
          <a:p>
            <a:r>
              <a:rPr lang="en-US" dirty="0"/>
              <a:t>Get contact information</a:t>
            </a:r>
          </a:p>
          <a:p>
            <a:r>
              <a:rPr lang="en-US" dirty="0"/>
              <a:t>Take pictures</a:t>
            </a:r>
          </a:p>
          <a:p>
            <a:r>
              <a:rPr lang="en-US" dirty="0"/>
              <a:t>Contact agent</a:t>
            </a:r>
          </a:p>
          <a:p>
            <a:r>
              <a:rPr lang="en-US" dirty="0"/>
              <a:t>Do not admit fault</a:t>
            </a:r>
          </a:p>
        </p:txBody>
      </p:sp>
      <p:sp>
        <p:nvSpPr>
          <p:cNvPr id="4" name="Content Placeholder 3"/>
          <p:cNvSpPr>
            <a:spLocks noGrp="1"/>
          </p:cNvSpPr>
          <p:nvPr>
            <p:ph sz="half" idx="2"/>
          </p:nvPr>
        </p:nvSpPr>
        <p:spPr/>
        <p:txBody>
          <a:bodyPr/>
          <a:lstStyle/>
          <a:p>
            <a:r>
              <a:rPr lang="en-US" dirty="0"/>
              <a:t>Call police if appropriate</a:t>
            </a:r>
          </a:p>
          <a:p>
            <a:r>
              <a:rPr lang="en-US" dirty="0"/>
              <a:t>Get police report</a:t>
            </a:r>
          </a:p>
          <a:p>
            <a:r>
              <a:rPr lang="en-US" dirty="0"/>
              <a:t>File a claim if needed</a:t>
            </a:r>
          </a:p>
          <a:p>
            <a:r>
              <a:rPr lang="en-US" dirty="0"/>
              <a:t>Keep records</a:t>
            </a:r>
          </a:p>
          <a:p>
            <a:r>
              <a:rPr lang="en-US" dirty="0"/>
              <a:t>Get treatment if needed</a:t>
            </a:r>
          </a:p>
          <a:p>
            <a:r>
              <a:rPr lang="en-US" dirty="0"/>
              <a:t>File with DMV</a:t>
            </a:r>
          </a:p>
        </p:txBody>
      </p:sp>
    </p:spTree>
    <p:extLst>
      <p:ext uri="{BB962C8B-B14F-4D97-AF65-F5344CB8AC3E}">
        <p14:creationId xmlns:p14="http://schemas.microsoft.com/office/powerpoint/2010/main" val="1620448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7391"/>
            <a:ext cx="6508377" cy="509193"/>
          </a:xfrm>
        </p:spPr>
        <p:txBody>
          <a:bodyPr/>
          <a:lstStyle/>
          <a:p>
            <a:r>
              <a:rPr lang="en-US" dirty="0"/>
              <a:t>Let’s put this into play</a:t>
            </a:r>
          </a:p>
        </p:txBody>
      </p:sp>
      <p:pic>
        <p:nvPicPr>
          <p:cNvPr id="4" name="Content Placeholder 3" descr="Screen Shot 2014-03-29 at 12.45.21 PM.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t="246" b="246"/>
          <a:stretch>
            <a:fillRect/>
          </a:stretch>
        </p:blipFill>
        <p:spPr>
          <a:xfrm>
            <a:off x="457200" y="1347788"/>
            <a:ext cx="6508750" cy="3916362"/>
          </a:xfrm>
        </p:spPr>
      </p:pic>
    </p:spTree>
    <p:extLst>
      <p:ext uri="{BB962C8B-B14F-4D97-AF65-F5344CB8AC3E}">
        <p14:creationId xmlns:p14="http://schemas.microsoft.com/office/powerpoint/2010/main" val="3448449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6508377" cy="1651000"/>
          </a:xfrm>
        </p:spPr>
        <p:txBody>
          <a:bodyPr/>
          <a:lstStyle/>
          <a:p>
            <a:r>
              <a:rPr lang="en-US" dirty="0"/>
              <a:t>How much money is everything in your room worth? </a:t>
            </a:r>
            <a:r>
              <a:rPr lang="en-US" sz="1800" dirty="0"/>
              <a:t>See page 7 of the Resource Guide</a:t>
            </a:r>
            <a:endParaRPr lang="en-US" dirty="0"/>
          </a:p>
        </p:txBody>
      </p:sp>
      <p:pic>
        <p:nvPicPr>
          <p:cNvPr id="4" name="Picture 3"/>
          <p:cNvPicPr>
            <a:picLocks noChangeAspect="1"/>
          </p:cNvPicPr>
          <p:nvPr/>
        </p:nvPicPr>
        <p:blipFill>
          <a:blip r:embed="rId3"/>
          <a:stretch>
            <a:fillRect/>
          </a:stretch>
        </p:blipFill>
        <p:spPr>
          <a:xfrm>
            <a:off x="1010463" y="2229522"/>
            <a:ext cx="6069241" cy="4018233"/>
          </a:xfrm>
          <a:prstGeom prst="rect">
            <a:avLst/>
          </a:prstGeom>
        </p:spPr>
      </p:pic>
    </p:spTree>
    <p:extLst>
      <p:ext uri="{BB962C8B-B14F-4D97-AF65-F5344CB8AC3E}">
        <p14:creationId xmlns:p14="http://schemas.microsoft.com/office/powerpoint/2010/main" val="44145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2 out of 3 renters do not have renters insurance</a:t>
            </a:r>
          </a:p>
        </p:txBody>
      </p:sp>
      <p:sp>
        <p:nvSpPr>
          <p:cNvPr id="3" name="Content Placeholder 2"/>
          <p:cNvSpPr>
            <a:spLocks noGrp="1"/>
          </p:cNvSpPr>
          <p:nvPr>
            <p:ph idx="1"/>
          </p:nvPr>
        </p:nvSpPr>
        <p:spPr>
          <a:xfrm>
            <a:off x="457199" y="1885326"/>
            <a:ext cx="6508377" cy="3916363"/>
          </a:xfrm>
        </p:spPr>
        <p:txBody>
          <a:bodyPr>
            <a:normAutofit/>
          </a:bodyPr>
          <a:lstStyle/>
          <a:p>
            <a:r>
              <a:rPr lang="en-US" dirty="0"/>
              <a:t>Costs about $10-15 a month</a:t>
            </a:r>
          </a:p>
          <a:p>
            <a:r>
              <a:rPr lang="en-US" dirty="0"/>
              <a:t>Covers:</a:t>
            </a:r>
          </a:p>
          <a:p>
            <a:pPr lvl="1"/>
            <a:r>
              <a:rPr lang="en-US" dirty="0"/>
              <a:t>Personal property coverage</a:t>
            </a:r>
          </a:p>
          <a:p>
            <a:pPr lvl="1"/>
            <a:r>
              <a:rPr lang="en-US" dirty="0"/>
              <a:t>Liability coverage</a:t>
            </a:r>
          </a:p>
          <a:p>
            <a:pPr lvl="1"/>
            <a:r>
              <a:rPr lang="en-US" dirty="0"/>
              <a:t>Additional living expenses</a:t>
            </a:r>
          </a:p>
          <a:p>
            <a:r>
              <a:rPr lang="en-US" dirty="0"/>
              <a:t>Optional:</a:t>
            </a:r>
          </a:p>
          <a:p>
            <a:pPr lvl="1"/>
            <a:r>
              <a:rPr lang="en-US" dirty="0"/>
              <a:t>Flood insurance</a:t>
            </a:r>
          </a:p>
          <a:p>
            <a:pPr lvl="1"/>
            <a:r>
              <a:rPr lang="en-US" dirty="0"/>
              <a:t>Personal articles floater</a:t>
            </a:r>
          </a:p>
          <a:p>
            <a:pPr lvl="1"/>
            <a:endParaRPr lang="en-US" dirty="0"/>
          </a:p>
          <a:p>
            <a:pPr marL="228600" lvl="1" indent="0">
              <a:buNone/>
            </a:pPr>
            <a:endParaRPr lang="en-US" dirty="0"/>
          </a:p>
        </p:txBody>
      </p:sp>
    </p:spTree>
    <p:extLst>
      <p:ext uri="{BB962C8B-B14F-4D97-AF65-F5344CB8AC3E}">
        <p14:creationId xmlns:p14="http://schemas.microsoft.com/office/powerpoint/2010/main" val="713530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7388352" cy="1143000"/>
          </a:xfrm>
        </p:spPr>
        <p:txBody>
          <a:bodyPr/>
          <a:lstStyle/>
          <a:p>
            <a:r>
              <a:rPr lang="en-US" dirty="0"/>
              <a:t>How much will I get for my belongings?</a:t>
            </a:r>
          </a:p>
        </p:txBody>
      </p:sp>
      <p:sp>
        <p:nvSpPr>
          <p:cNvPr id="4" name="Text Placeholder 3"/>
          <p:cNvSpPr>
            <a:spLocks noGrp="1"/>
          </p:cNvSpPr>
          <p:nvPr>
            <p:ph type="body" idx="1"/>
          </p:nvPr>
        </p:nvSpPr>
        <p:spPr/>
        <p:txBody>
          <a:bodyPr/>
          <a:lstStyle/>
          <a:p>
            <a:r>
              <a:rPr lang="en-US" dirty="0"/>
              <a:t>Actual Cash Value</a:t>
            </a:r>
          </a:p>
          <a:p>
            <a:r>
              <a:rPr lang="en-US" dirty="0"/>
              <a:t>$50	</a:t>
            </a:r>
          </a:p>
        </p:txBody>
      </p:sp>
      <p:pic>
        <p:nvPicPr>
          <p:cNvPr id="8" name="Content Placeholder 7" descr="laptop.jpe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3"/>
          </p:nvPr>
        </p:nvSpPr>
        <p:spPr/>
        <p:txBody>
          <a:bodyPr/>
          <a:lstStyle/>
          <a:p>
            <a:r>
              <a:rPr lang="en-US" dirty="0"/>
              <a:t>Replacement Cost</a:t>
            </a:r>
          </a:p>
          <a:p>
            <a:r>
              <a:rPr lang="en-US" dirty="0"/>
              <a:t>$1000</a:t>
            </a:r>
          </a:p>
        </p:txBody>
      </p:sp>
      <p:pic>
        <p:nvPicPr>
          <p:cNvPr id="9" name="Content Placeholder 8" descr="laptop.jpeg"/>
          <p:cNvPicPr>
            <a:picLocks noGrp="1" noChangeAspect="1"/>
          </p:cNvPicPr>
          <p:nvPr>
            <p:ph sz="quarter" idx="4"/>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79114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insurance company know I had the laptop?</a:t>
            </a:r>
          </a:p>
        </p:txBody>
      </p:sp>
      <p:sp>
        <p:nvSpPr>
          <p:cNvPr id="3" name="Content Placeholder 2"/>
          <p:cNvSpPr>
            <a:spLocks noGrp="1"/>
          </p:cNvSpPr>
          <p:nvPr>
            <p:ph idx="1"/>
          </p:nvPr>
        </p:nvSpPr>
        <p:spPr>
          <a:xfrm>
            <a:off x="457199" y="2664065"/>
            <a:ext cx="6508377" cy="3916363"/>
          </a:xfrm>
        </p:spPr>
        <p:txBody>
          <a:bodyPr/>
          <a:lstStyle/>
          <a:p>
            <a:r>
              <a:rPr lang="en-US" dirty="0"/>
              <a:t>Take photos</a:t>
            </a:r>
          </a:p>
          <a:p>
            <a:r>
              <a:rPr lang="en-US" dirty="0"/>
              <a:t>Make a video</a:t>
            </a:r>
          </a:p>
          <a:p>
            <a:r>
              <a:rPr lang="en-US" dirty="0"/>
              <a:t>List the brand, model number and serial number</a:t>
            </a:r>
          </a:p>
          <a:p>
            <a:r>
              <a:rPr lang="en-US" dirty="0"/>
              <a:t>Store proof in safe place</a:t>
            </a:r>
          </a:p>
        </p:txBody>
      </p:sp>
    </p:spTree>
    <p:extLst>
      <p:ext uri="{BB962C8B-B14F-4D97-AF65-F5344CB8AC3E}">
        <p14:creationId xmlns:p14="http://schemas.microsoft.com/office/powerpoint/2010/main" val="3782685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4474"/>
            <a:ext cx="6508377" cy="564817"/>
          </a:xfrm>
        </p:spPr>
        <p:txBody>
          <a:bodyPr/>
          <a:lstStyle/>
          <a:p>
            <a:r>
              <a:rPr lang="en-US" dirty="0"/>
              <a:t>Back to liability</a:t>
            </a:r>
          </a:p>
        </p:txBody>
      </p:sp>
      <p:sp>
        <p:nvSpPr>
          <p:cNvPr id="3" name="Content Placeholder 2"/>
          <p:cNvSpPr>
            <a:spLocks noGrp="1"/>
          </p:cNvSpPr>
          <p:nvPr>
            <p:ph idx="1"/>
          </p:nvPr>
        </p:nvSpPr>
        <p:spPr>
          <a:xfrm>
            <a:off x="457199" y="1301271"/>
            <a:ext cx="6508377" cy="3916363"/>
          </a:xfrm>
        </p:spPr>
        <p:txBody>
          <a:bodyPr/>
          <a:lstStyle/>
          <a:p>
            <a:r>
              <a:rPr lang="en-US" dirty="0"/>
              <a:t>What if your dog bites the mailman?</a:t>
            </a:r>
          </a:p>
          <a:p>
            <a:r>
              <a:rPr lang="en-US" dirty="0"/>
              <a:t>Or you burn down the kitchen?</a:t>
            </a:r>
          </a:p>
          <a:p>
            <a:r>
              <a:rPr lang="en-US" dirty="0"/>
              <a:t>Or someone trips walking down your stairs?</a:t>
            </a:r>
          </a:p>
          <a:p>
            <a:pPr marL="0" indent="0">
              <a:buNone/>
            </a:pPr>
            <a:endParaRPr lang="en-US" dirty="0"/>
          </a:p>
        </p:txBody>
      </p:sp>
      <p:pic>
        <p:nvPicPr>
          <p:cNvPr id="4" name="Picture 3"/>
          <p:cNvPicPr>
            <a:picLocks noChangeAspect="1"/>
          </p:cNvPicPr>
          <p:nvPr/>
        </p:nvPicPr>
        <p:blipFill>
          <a:blip r:embed="rId3"/>
          <a:stretch>
            <a:fillRect/>
          </a:stretch>
        </p:blipFill>
        <p:spPr>
          <a:xfrm>
            <a:off x="1100318" y="3136054"/>
            <a:ext cx="1761992" cy="2648862"/>
          </a:xfrm>
          <a:prstGeom prst="rect">
            <a:avLst/>
          </a:prstGeom>
        </p:spPr>
      </p:pic>
      <p:pic>
        <p:nvPicPr>
          <p:cNvPr id="5" name="Picture 4"/>
          <p:cNvPicPr>
            <a:picLocks noChangeAspect="1"/>
          </p:cNvPicPr>
          <p:nvPr/>
        </p:nvPicPr>
        <p:blipFill>
          <a:blip r:embed="rId4"/>
          <a:stretch>
            <a:fillRect/>
          </a:stretch>
        </p:blipFill>
        <p:spPr>
          <a:xfrm>
            <a:off x="3416301" y="3136054"/>
            <a:ext cx="1747262" cy="2648862"/>
          </a:xfrm>
          <a:prstGeom prst="rect">
            <a:avLst/>
          </a:prstGeom>
        </p:spPr>
      </p:pic>
      <p:pic>
        <p:nvPicPr>
          <p:cNvPr id="6" name="Picture 5"/>
          <p:cNvPicPr>
            <a:picLocks noChangeAspect="1"/>
          </p:cNvPicPr>
          <p:nvPr/>
        </p:nvPicPr>
        <p:blipFill>
          <a:blip r:embed="rId5"/>
          <a:stretch>
            <a:fillRect/>
          </a:stretch>
        </p:blipFill>
        <p:spPr>
          <a:xfrm>
            <a:off x="5721177" y="3084443"/>
            <a:ext cx="1797042" cy="2700473"/>
          </a:xfrm>
          <a:prstGeom prst="rect">
            <a:avLst/>
          </a:prstGeom>
        </p:spPr>
      </p:pic>
    </p:spTree>
    <p:extLst>
      <p:ext uri="{BB962C8B-B14F-4D97-AF65-F5344CB8AC3E}">
        <p14:creationId xmlns:p14="http://schemas.microsoft.com/office/powerpoint/2010/main" val="299357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7629275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225" y="1717972"/>
            <a:ext cx="6853369" cy="5140027"/>
          </a:xfrm>
          <a:prstGeom prst="rect">
            <a:avLst/>
          </a:prstGeom>
        </p:spPr>
      </p:pic>
      <p:sp>
        <p:nvSpPr>
          <p:cNvPr id="2" name="Title 1"/>
          <p:cNvSpPr>
            <a:spLocks noGrp="1"/>
          </p:cNvSpPr>
          <p:nvPr>
            <p:ph type="title"/>
          </p:nvPr>
        </p:nvSpPr>
        <p:spPr>
          <a:xfrm>
            <a:off x="457199" y="361557"/>
            <a:ext cx="6508377" cy="574088"/>
          </a:xfrm>
        </p:spPr>
        <p:txBody>
          <a:bodyPr/>
          <a:lstStyle/>
          <a:p>
            <a:r>
              <a:rPr lang="en-US" dirty="0"/>
              <a:t>Why health insurance?</a:t>
            </a:r>
          </a:p>
        </p:txBody>
      </p:sp>
      <p:sp>
        <p:nvSpPr>
          <p:cNvPr id="3" name="Content Placeholder 2"/>
          <p:cNvSpPr>
            <a:spLocks noGrp="1"/>
          </p:cNvSpPr>
          <p:nvPr>
            <p:ph idx="1"/>
          </p:nvPr>
        </p:nvSpPr>
        <p:spPr>
          <a:xfrm>
            <a:off x="457199" y="1301272"/>
            <a:ext cx="6508377" cy="3916363"/>
          </a:xfrm>
        </p:spPr>
        <p:txBody>
          <a:bodyPr/>
          <a:lstStyle/>
          <a:p>
            <a:r>
              <a:rPr lang="en-US" dirty="0"/>
              <a:t>It is the law</a:t>
            </a:r>
          </a:p>
          <a:p>
            <a:r>
              <a:rPr lang="en-US" dirty="0"/>
              <a:t>Medical bills largest cause of bankruptcy</a:t>
            </a:r>
          </a:p>
          <a:p>
            <a:r>
              <a:rPr lang="en-US" dirty="0"/>
              <a:t>No cap to exposure</a:t>
            </a:r>
          </a:p>
        </p:txBody>
      </p:sp>
    </p:spTree>
    <p:extLst>
      <p:ext uri="{BB962C8B-B14F-4D97-AF65-F5344CB8AC3E}">
        <p14:creationId xmlns:p14="http://schemas.microsoft.com/office/powerpoint/2010/main" val="341007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Life insurance: Need it or not?</a:t>
            </a:r>
          </a:p>
        </p:txBody>
      </p:sp>
      <p:graphicFrame>
        <p:nvGraphicFramePr>
          <p:cNvPr id="7" name="Table 6"/>
          <p:cNvGraphicFramePr>
            <a:graphicFrameLocks noGrp="1"/>
          </p:cNvGraphicFramePr>
          <p:nvPr>
            <p:extLst>
              <p:ext uri="{D42A27DB-BD31-4B8C-83A1-F6EECF244321}">
                <p14:modId xmlns:p14="http://schemas.microsoft.com/office/powerpoint/2010/main" val="733420995"/>
              </p:ext>
            </p:extLst>
          </p:nvPr>
        </p:nvGraphicFramePr>
        <p:xfrm>
          <a:off x="457199" y="2579403"/>
          <a:ext cx="8273706" cy="1854200"/>
        </p:xfrm>
        <a:graphic>
          <a:graphicData uri="http://schemas.openxmlformats.org/drawingml/2006/table">
            <a:tbl>
              <a:tblPr firstRow="1" bandRow="1">
                <a:tableStyleId>{D113A9D2-9D6B-4929-AA2D-F23B5EE8CBE7}</a:tableStyleId>
              </a:tblPr>
              <a:tblGrid>
                <a:gridCol w="4136853">
                  <a:extLst>
                    <a:ext uri="{9D8B030D-6E8A-4147-A177-3AD203B41FA5}">
                      <a16:colId xmlns:a16="http://schemas.microsoft.com/office/drawing/2014/main" val="20000"/>
                    </a:ext>
                  </a:extLst>
                </a:gridCol>
                <a:gridCol w="4136853">
                  <a:extLst>
                    <a:ext uri="{9D8B030D-6E8A-4147-A177-3AD203B41FA5}">
                      <a16:colId xmlns:a16="http://schemas.microsoft.com/office/drawing/2014/main" val="20001"/>
                    </a:ext>
                  </a:extLst>
                </a:gridCol>
              </a:tblGrid>
              <a:tr h="370840">
                <a:tc>
                  <a:txBody>
                    <a:bodyPr/>
                    <a:lstStyle/>
                    <a:p>
                      <a:pPr algn="ctr"/>
                      <a:r>
                        <a:rPr lang="en-US" dirty="0">
                          <a:latin typeface="Avenir Book"/>
                          <a:cs typeface="Avenir Book"/>
                        </a:rPr>
                        <a:t>Need it!</a:t>
                      </a:r>
                    </a:p>
                  </a:txBody>
                  <a:tcPr/>
                </a:tc>
                <a:tc>
                  <a:txBody>
                    <a:bodyPr/>
                    <a:lstStyle/>
                    <a:p>
                      <a:pPr algn="ctr"/>
                      <a:r>
                        <a:rPr lang="en-US" dirty="0">
                          <a:latin typeface="Avenir Book"/>
                          <a:cs typeface="Avenir Book"/>
                        </a:rPr>
                        <a:t>Pro</a:t>
                      </a:r>
                      <a:r>
                        <a:rPr lang="en-US" baseline="0" dirty="0">
                          <a:latin typeface="Avenir Book"/>
                          <a:cs typeface="Avenir Book"/>
                        </a:rPr>
                        <a:t>bably not</a:t>
                      </a:r>
                      <a:endParaRPr lang="en-US" dirty="0">
                        <a:latin typeface="Avenir Book"/>
                        <a:cs typeface="Avenir Book"/>
                      </a:endParaRPr>
                    </a:p>
                  </a:txBody>
                  <a:tcPr/>
                </a:tc>
                <a:extLst>
                  <a:ext uri="{0D108BD9-81ED-4DB2-BD59-A6C34878D82A}">
                    <a16:rowId xmlns:a16="http://schemas.microsoft.com/office/drawing/2014/main" val="10000"/>
                  </a:ext>
                </a:extLst>
              </a:tr>
              <a:tr h="370840">
                <a:tc>
                  <a:txBody>
                    <a:bodyPr/>
                    <a:lstStyle/>
                    <a:p>
                      <a:r>
                        <a:rPr lang="en-US" dirty="0">
                          <a:latin typeface="Avenir Book"/>
                          <a:cs typeface="Avenir Book"/>
                        </a:rPr>
                        <a:t>You have children</a:t>
                      </a:r>
                    </a:p>
                  </a:txBody>
                  <a:tcPr/>
                </a:tc>
                <a:tc>
                  <a:txBody>
                    <a:bodyPr/>
                    <a:lstStyle/>
                    <a:p>
                      <a:r>
                        <a:rPr lang="en-US" dirty="0">
                          <a:latin typeface="Avenir Book"/>
                          <a:cs typeface="Avenir Book"/>
                        </a:rPr>
                        <a:t>Single-</a:t>
                      </a:r>
                      <a:r>
                        <a:rPr lang="en-US" baseline="0" dirty="0">
                          <a:latin typeface="Avenir Book"/>
                          <a:cs typeface="Avenir Book"/>
                        </a:rPr>
                        <a:t> no kids</a:t>
                      </a:r>
                      <a:endParaRPr lang="en-US" dirty="0">
                        <a:latin typeface="Avenir Book"/>
                        <a:cs typeface="Avenir Book"/>
                      </a:endParaRPr>
                    </a:p>
                  </a:txBody>
                  <a:tcPr/>
                </a:tc>
                <a:extLst>
                  <a:ext uri="{0D108BD9-81ED-4DB2-BD59-A6C34878D82A}">
                    <a16:rowId xmlns:a16="http://schemas.microsoft.com/office/drawing/2014/main" val="10001"/>
                  </a:ext>
                </a:extLst>
              </a:tr>
              <a:tr h="370840">
                <a:tc>
                  <a:txBody>
                    <a:bodyPr/>
                    <a:lstStyle/>
                    <a:p>
                      <a:r>
                        <a:rPr lang="en-US" dirty="0">
                          <a:latin typeface="Avenir Book"/>
                          <a:cs typeface="Avenir Book"/>
                        </a:rPr>
                        <a:t>You’re married and rely on income</a:t>
                      </a:r>
                    </a:p>
                  </a:txBody>
                  <a:tcPr/>
                </a:tc>
                <a:tc>
                  <a:txBody>
                    <a:bodyPr/>
                    <a:lstStyle/>
                    <a:p>
                      <a:r>
                        <a:rPr lang="en-US" dirty="0">
                          <a:latin typeface="Avenir Book"/>
                          <a:cs typeface="Avenir Book"/>
                        </a:rPr>
                        <a:t>Married and don’t rely on income</a:t>
                      </a:r>
                    </a:p>
                  </a:txBody>
                  <a:tcPr/>
                </a:tc>
                <a:extLst>
                  <a:ext uri="{0D108BD9-81ED-4DB2-BD59-A6C34878D82A}">
                    <a16:rowId xmlns:a16="http://schemas.microsoft.com/office/drawing/2014/main" val="10002"/>
                  </a:ext>
                </a:extLst>
              </a:tr>
              <a:tr h="370840">
                <a:tc>
                  <a:txBody>
                    <a:bodyPr/>
                    <a:lstStyle/>
                    <a:p>
                      <a:r>
                        <a:rPr lang="en-US" dirty="0">
                          <a:latin typeface="Avenir Book"/>
                          <a:cs typeface="Avenir Book"/>
                        </a:rPr>
                        <a:t>You own a business</a:t>
                      </a:r>
                    </a:p>
                  </a:txBody>
                  <a:tcPr/>
                </a:tc>
                <a:tc>
                  <a:txBody>
                    <a:bodyPr/>
                    <a:lstStyle/>
                    <a:p>
                      <a:r>
                        <a:rPr lang="en-US" dirty="0">
                          <a:latin typeface="Avenir Book"/>
                          <a:cs typeface="Avenir Book"/>
                        </a:rPr>
                        <a:t>Married but not employed</a:t>
                      </a:r>
                    </a:p>
                  </a:txBody>
                  <a:tcPr/>
                </a:tc>
                <a:extLst>
                  <a:ext uri="{0D108BD9-81ED-4DB2-BD59-A6C34878D82A}">
                    <a16:rowId xmlns:a16="http://schemas.microsoft.com/office/drawing/2014/main" val="10003"/>
                  </a:ext>
                </a:extLst>
              </a:tr>
              <a:tr h="370840">
                <a:tc>
                  <a:txBody>
                    <a:bodyPr/>
                    <a:lstStyle/>
                    <a:p>
                      <a:r>
                        <a:rPr lang="en-US" dirty="0">
                          <a:latin typeface="Avenir Book"/>
                          <a:cs typeface="Avenir Book"/>
                        </a:rPr>
                        <a:t>Your</a:t>
                      </a:r>
                      <a:r>
                        <a:rPr lang="en-US" baseline="0" dirty="0">
                          <a:latin typeface="Avenir Book"/>
                          <a:cs typeface="Avenir Book"/>
                        </a:rPr>
                        <a:t> estate is over tax threshold</a:t>
                      </a:r>
                      <a:endParaRPr lang="en-US" dirty="0">
                        <a:latin typeface="Avenir Book"/>
                        <a:cs typeface="Avenir Book"/>
                      </a:endParaRPr>
                    </a:p>
                  </a:txBody>
                  <a:tcPr/>
                </a:tc>
                <a:tc>
                  <a:txBody>
                    <a:bodyPr/>
                    <a:lstStyle/>
                    <a:p>
                      <a:r>
                        <a:rPr lang="en-US" dirty="0">
                          <a:latin typeface="Avenir Book"/>
                          <a:cs typeface="Avenir Book"/>
                        </a:rPr>
                        <a:t>You’re retired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491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0092"/>
            <a:ext cx="6508377" cy="1225177"/>
          </a:xfrm>
        </p:spPr>
        <p:txBody>
          <a:bodyPr/>
          <a:lstStyle/>
          <a:p>
            <a:r>
              <a:rPr lang="en-US" dirty="0"/>
              <a:t>Match the star with the body part and insured amount</a:t>
            </a:r>
          </a:p>
        </p:txBody>
      </p:sp>
      <p:graphicFrame>
        <p:nvGraphicFramePr>
          <p:cNvPr id="3" name="Table 2"/>
          <p:cNvGraphicFramePr>
            <a:graphicFrameLocks noGrp="1"/>
          </p:cNvGraphicFramePr>
          <p:nvPr>
            <p:extLst>
              <p:ext uri="{D42A27DB-BD31-4B8C-83A1-F6EECF244321}">
                <p14:modId xmlns:p14="http://schemas.microsoft.com/office/powerpoint/2010/main" val="1981995938"/>
              </p:ext>
            </p:extLst>
          </p:nvPr>
        </p:nvGraphicFramePr>
        <p:xfrm>
          <a:off x="1153188" y="2296259"/>
          <a:ext cx="6096000" cy="3977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latin typeface="Avenir Heavy"/>
                          <a:cs typeface="Avenir Heavy"/>
                        </a:rPr>
                        <a:t>Famous Person</a:t>
                      </a:r>
                    </a:p>
                  </a:txBody>
                  <a:tcPr/>
                </a:tc>
                <a:tc>
                  <a:txBody>
                    <a:bodyPr/>
                    <a:lstStyle/>
                    <a:p>
                      <a:pPr algn="ctr"/>
                      <a:r>
                        <a:rPr lang="en-US" dirty="0">
                          <a:latin typeface="Avenir Heavy"/>
                          <a:cs typeface="Avenir Heavy"/>
                        </a:rPr>
                        <a:t>Body Part</a:t>
                      </a:r>
                    </a:p>
                  </a:txBody>
                  <a:tcPr/>
                </a:tc>
                <a:tc>
                  <a:txBody>
                    <a:bodyPr/>
                    <a:lstStyle/>
                    <a:p>
                      <a:pPr algn="ctr"/>
                      <a:r>
                        <a:rPr lang="en-US" dirty="0">
                          <a:latin typeface="Avenir Heavy"/>
                          <a:cs typeface="Avenir Heavy"/>
                        </a:rPr>
                        <a:t>Amount</a:t>
                      </a:r>
                      <a:r>
                        <a:rPr lang="en-US" baseline="0" dirty="0">
                          <a:latin typeface="Avenir Heavy"/>
                          <a:cs typeface="Avenir Heavy"/>
                        </a:rPr>
                        <a:t> Insured</a:t>
                      </a:r>
                      <a:endParaRPr lang="en-US" dirty="0">
                        <a:latin typeface="Avenir Heavy"/>
                        <a:cs typeface="Avenir Heavy"/>
                      </a:endParaRPr>
                    </a:p>
                  </a:txBody>
                  <a:tcPr/>
                </a:tc>
                <a:extLst>
                  <a:ext uri="{0D108BD9-81ED-4DB2-BD59-A6C34878D82A}">
                    <a16:rowId xmlns:a16="http://schemas.microsoft.com/office/drawing/2014/main" val="10000"/>
                  </a:ext>
                </a:extLst>
              </a:tr>
              <a:tr h="370840">
                <a:tc>
                  <a:txBody>
                    <a:bodyPr/>
                    <a:lstStyle/>
                    <a:p>
                      <a:pPr algn="ctr"/>
                      <a:r>
                        <a:rPr lang="en-US" dirty="0">
                          <a:latin typeface="Avenir Book"/>
                          <a:cs typeface="Avenir Book"/>
                        </a:rPr>
                        <a:t>America Ferrara</a:t>
                      </a:r>
                    </a:p>
                  </a:txBody>
                  <a:tcPr/>
                </a:tc>
                <a:tc>
                  <a:txBody>
                    <a:bodyPr/>
                    <a:lstStyle/>
                    <a:p>
                      <a:pPr algn="ctr"/>
                      <a:r>
                        <a:rPr lang="en-US" dirty="0">
                          <a:latin typeface="Avenir Book"/>
                          <a:cs typeface="Avenir Book"/>
                        </a:rPr>
                        <a:t>Legs</a:t>
                      </a:r>
                    </a:p>
                  </a:txBody>
                  <a:tcPr/>
                </a:tc>
                <a:tc>
                  <a:txBody>
                    <a:bodyPr/>
                    <a:lstStyle/>
                    <a:p>
                      <a:pPr algn="ctr"/>
                      <a:r>
                        <a:rPr lang="en-US" dirty="0">
                          <a:latin typeface="Avenir Book"/>
                          <a:cs typeface="Avenir Book"/>
                        </a:rPr>
                        <a:t>$27,000,000</a:t>
                      </a:r>
                    </a:p>
                  </a:txBody>
                  <a:tcPr/>
                </a:tc>
                <a:extLst>
                  <a:ext uri="{0D108BD9-81ED-4DB2-BD59-A6C34878D82A}">
                    <a16:rowId xmlns:a16="http://schemas.microsoft.com/office/drawing/2014/main" val="10001"/>
                  </a:ext>
                </a:extLst>
              </a:tr>
              <a:tr h="370840">
                <a:tc>
                  <a:txBody>
                    <a:bodyPr/>
                    <a:lstStyle/>
                    <a:p>
                      <a:pPr algn="ctr"/>
                      <a:r>
                        <a:rPr lang="en-US" dirty="0">
                          <a:latin typeface="Avenir Book"/>
                          <a:cs typeface="Avenir Book"/>
                        </a:rPr>
                        <a:t>Gene</a:t>
                      </a:r>
                      <a:r>
                        <a:rPr lang="en-US" baseline="0" dirty="0">
                          <a:latin typeface="Avenir Book"/>
                          <a:cs typeface="Avenir Book"/>
                        </a:rPr>
                        <a:t> Simmons</a:t>
                      </a:r>
                      <a:endParaRPr lang="en-US" dirty="0">
                        <a:latin typeface="Avenir Book"/>
                        <a:cs typeface="Avenir Book"/>
                      </a:endParaRPr>
                    </a:p>
                  </a:txBody>
                  <a:tcPr/>
                </a:tc>
                <a:tc>
                  <a:txBody>
                    <a:bodyPr/>
                    <a:lstStyle/>
                    <a:p>
                      <a:pPr algn="ctr"/>
                      <a:r>
                        <a:rPr lang="en-US" dirty="0">
                          <a:latin typeface="Avenir Book"/>
                          <a:cs typeface="Avenir Book"/>
                        </a:rPr>
                        <a:t>Taste Buds</a:t>
                      </a:r>
                    </a:p>
                  </a:txBody>
                  <a:tcPr/>
                </a:tc>
                <a:tc>
                  <a:txBody>
                    <a:bodyPr/>
                    <a:lstStyle/>
                    <a:p>
                      <a:pPr algn="ctr"/>
                      <a:r>
                        <a:rPr lang="en-US" dirty="0">
                          <a:latin typeface="Avenir Book"/>
                          <a:cs typeface="Avenir Book"/>
                        </a:rPr>
                        <a:t>$1,000,000</a:t>
                      </a:r>
                    </a:p>
                  </a:txBody>
                  <a:tcPr/>
                </a:tc>
                <a:extLst>
                  <a:ext uri="{0D108BD9-81ED-4DB2-BD59-A6C34878D82A}">
                    <a16:rowId xmlns:a16="http://schemas.microsoft.com/office/drawing/2014/main" val="10002"/>
                  </a:ext>
                </a:extLst>
              </a:tr>
              <a:tr h="370840">
                <a:tc>
                  <a:txBody>
                    <a:bodyPr/>
                    <a:lstStyle/>
                    <a:p>
                      <a:pPr algn="ctr"/>
                      <a:r>
                        <a:rPr lang="en-US" dirty="0">
                          <a:latin typeface="Avenir Book"/>
                          <a:cs typeface="Avenir Book"/>
                        </a:rPr>
                        <a:t>David</a:t>
                      </a:r>
                      <a:r>
                        <a:rPr lang="en-US" baseline="0" dirty="0">
                          <a:latin typeface="Avenir Book"/>
                          <a:cs typeface="Avenir Book"/>
                        </a:rPr>
                        <a:t> Beckham</a:t>
                      </a:r>
                      <a:endParaRPr lang="en-US" dirty="0">
                        <a:latin typeface="Avenir Book"/>
                        <a:cs typeface="Avenir Book"/>
                      </a:endParaRPr>
                    </a:p>
                  </a:txBody>
                  <a:tcPr/>
                </a:tc>
                <a:tc>
                  <a:txBody>
                    <a:bodyPr/>
                    <a:lstStyle/>
                    <a:p>
                      <a:pPr algn="ctr"/>
                      <a:r>
                        <a:rPr lang="en-US" dirty="0">
                          <a:latin typeface="Avenir Book"/>
                          <a:cs typeface="Avenir Book"/>
                        </a:rPr>
                        <a:t>Voice</a:t>
                      </a:r>
                    </a:p>
                  </a:txBody>
                  <a:tcPr/>
                </a:tc>
                <a:tc>
                  <a:txBody>
                    <a:bodyPr/>
                    <a:lstStyle/>
                    <a:p>
                      <a:pPr algn="ctr"/>
                      <a:r>
                        <a:rPr lang="en-US" dirty="0">
                          <a:latin typeface="Avenir Book"/>
                          <a:cs typeface="Avenir Book"/>
                        </a:rPr>
                        <a:t>$10,000,000</a:t>
                      </a:r>
                    </a:p>
                  </a:txBody>
                  <a:tcPr/>
                </a:tc>
                <a:extLst>
                  <a:ext uri="{0D108BD9-81ED-4DB2-BD59-A6C34878D82A}">
                    <a16:rowId xmlns:a16="http://schemas.microsoft.com/office/drawing/2014/main" val="10003"/>
                  </a:ext>
                </a:extLst>
              </a:tr>
              <a:tr h="370840">
                <a:tc>
                  <a:txBody>
                    <a:bodyPr/>
                    <a:lstStyle/>
                    <a:p>
                      <a:pPr algn="ctr"/>
                      <a:r>
                        <a:rPr lang="en-US" dirty="0">
                          <a:latin typeface="Avenir Book"/>
                          <a:cs typeface="Avenir Book"/>
                        </a:rPr>
                        <a:t>Troy </a:t>
                      </a:r>
                      <a:r>
                        <a:rPr lang="en-US" dirty="0" err="1">
                          <a:latin typeface="Avenir Book"/>
                          <a:cs typeface="Avenir Book"/>
                        </a:rPr>
                        <a:t>Polamalu</a:t>
                      </a:r>
                      <a:endParaRPr lang="en-US" dirty="0">
                        <a:latin typeface="Avenir Book"/>
                        <a:cs typeface="Avenir Book"/>
                      </a:endParaRPr>
                    </a:p>
                  </a:txBody>
                  <a:tcPr/>
                </a:tc>
                <a:tc>
                  <a:txBody>
                    <a:bodyPr/>
                    <a:lstStyle/>
                    <a:p>
                      <a:pPr algn="ctr"/>
                      <a:r>
                        <a:rPr lang="en-US" dirty="0">
                          <a:latin typeface="Avenir Book"/>
                          <a:cs typeface="Avenir Book"/>
                        </a:rPr>
                        <a:t>Smile</a:t>
                      </a:r>
                    </a:p>
                  </a:txBody>
                  <a:tcPr/>
                </a:tc>
                <a:tc>
                  <a:txBody>
                    <a:bodyPr/>
                    <a:lstStyle/>
                    <a:p>
                      <a:pPr algn="ctr"/>
                      <a:r>
                        <a:rPr lang="en-US" dirty="0">
                          <a:latin typeface="Avenir Book"/>
                          <a:cs typeface="Avenir Book"/>
                        </a:rPr>
                        <a:t>$1,600,000</a:t>
                      </a:r>
                    </a:p>
                  </a:txBody>
                  <a:tcPr/>
                </a:tc>
                <a:extLst>
                  <a:ext uri="{0D108BD9-81ED-4DB2-BD59-A6C34878D82A}">
                    <a16:rowId xmlns:a16="http://schemas.microsoft.com/office/drawing/2014/main" val="10004"/>
                  </a:ext>
                </a:extLst>
              </a:tr>
              <a:tr h="370840">
                <a:tc>
                  <a:txBody>
                    <a:bodyPr/>
                    <a:lstStyle/>
                    <a:p>
                      <a:pPr algn="ctr"/>
                      <a:r>
                        <a:rPr lang="en-US" dirty="0">
                          <a:latin typeface="Avenir Book"/>
                          <a:cs typeface="Avenir Book"/>
                        </a:rPr>
                        <a:t>Bruce Springsteen</a:t>
                      </a:r>
                    </a:p>
                  </a:txBody>
                  <a:tcPr/>
                </a:tc>
                <a:tc>
                  <a:txBody>
                    <a:bodyPr/>
                    <a:lstStyle/>
                    <a:p>
                      <a:pPr algn="ctr"/>
                      <a:r>
                        <a:rPr lang="en-US" dirty="0">
                          <a:latin typeface="Avenir Book"/>
                          <a:cs typeface="Avenir Book"/>
                        </a:rPr>
                        <a:t>Teeth</a:t>
                      </a:r>
                    </a:p>
                  </a:txBody>
                  <a:tcPr/>
                </a:tc>
                <a:tc>
                  <a:txBody>
                    <a:bodyPr/>
                    <a:lstStyle/>
                    <a:p>
                      <a:pPr algn="ctr"/>
                      <a:r>
                        <a:rPr lang="en-US" dirty="0">
                          <a:latin typeface="Avenir Book"/>
                          <a:cs typeface="Avenir Book"/>
                        </a:rPr>
                        <a:t>$30,000,000</a:t>
                      </a:r>
                    </a:p>
                  </a:txBody>
                  <a:tcPr/>
                </a:tc>
                <a:extLst>
                  <a:ext uri="{0D108BD9-81ED-4DB2-BD59-A6C34878D82A}">
                    <a16:rowId xmlns:a16="http://schemas.microsoft.com/office/drawing/2014/main" val="10005"/>
                  </a:ext>
                </a:extLst>
              </a:tr>
              <a:tr h="370840">
                <a:tc>
                  <a:txBody>
                    <a:bodyPr/>
                    <a:lstStyle/>
                    <a:p>
                      <a:pPr algn="ctr"/>
                      <a:r>
                        <a:rPr lang="en-US" dirty="0">
                          <a:latin typeface="Avenir Book"/>
                          <a:cs typeface="Avenir Book"/>
                        </a:rPr>
                        <a:t>Angela Mount</a:t>
                      </a:r>
                    </a:p>
                  </a:txBody>
                  <a:tcPr/>
                </a:tc>
                <a:tc>
                  <a:txBody>
                    <a:bodyPr/>
                    <a:lstStyle/>
                    <a:p>
                      <a:pPr algn="ctr"/>
                      <a:r>
                        <a:rPr lang="en-US" dirty="0">
                          <a:latin typeface="Avenir Book"/>
                          <a:cs typeface="Avenir Book"/>
                        </a:rPr>
                        <a:t>Hair</a:t>
                      </a:r>
                    </a:p>
                  </a:txBody>
                  <a:tcPr/>
                </a:tc>
                <a:tc>
                  <a:txBody>
                    <a:bodyPr/>
                    <a:lstStyle/>
                    <a:p>
                      <a:pPr algn="ctr"/>
                      <a:r>
                        <a:rPr lang="en-US" dirty="0">
                          <a:latin typeface="Avenir Book"/>
                          <a:cs typeface="Avenir Book"/>
                        </a:rPr>
                        <a:t>$195,000,000</a:t>
                      </a:r>
                    </a:p>
                  </a:txBody>
                  <a:tcPr/>
                </a:tc>
                <a:extLst>
                  <a:ext uri="{0D108BD9-81ED-4DB2-BD59-A6C34878D82A}">
                    <a16:rowId xmlns:a16="http://schemas.microsoft.com/office/drawing/2014/main" val="10006"/>
                  </a:ext>
                </a:extLst>
              </a:tr>
              <a:tr h="370840">
                <a:tc>
                  <a:txBody>
                    <a:bodyPr/>
                    <a:lstStyle/>
                    <a:p>
                      <a:pPr algn="ctr"/>
                      <a:r>
                        <a:rPr lang="en-US" dirty="0">
                          <a:latin typeface="Avenir Book"/>
                          <a:cs typeface="Avenir Book"/>
                        </a:rPr>
                        <a:t>Julia Roberts</a:t>
                      </a:r>
                    </a:p>
                  </a:txBody>
                  <a:tcPr/>
                </a:tc>
                <a:tc>
                  <a:txBody>
                    <a:bodyPr/>
                    <a:lstStyle/>
                    <a:p>
                      <a:pPr algn="ctr"/>
                      <a:r>
                        <a:rPr lang="en-US" dirty="0">
                          <a:latin typeface="Avenir Book"/>
                          <a:cs typeface="Avenir Book"/>
                        </a:rPr>
                        <a:t>Whole</a:t>
                      </a:r>
                      <a:r>
                        <a:rPr lang="en-US" baseline="0" dirty="0">
                          <a:latin typeface="Avenir Book"/>
                          <a:cs typeface="Avenir Book"/>
                        </a:rPr>
                        <a:t> Body</a:t>
                      </a:r>
                      <a:endParaRPr lang="en-US" dirty="0">
                        <a:latin typeface="Avenir Book"/>
                        <a:cs typeface="Avenir Book"/>
                      </a:endParaRPr>
                    </a:p>
                  </a:txBody>
                  <a:tcPr/>
                </a:tc>
                <a:tc>
                  <a:txBody>
                    <a:bodyPr/>
                    <a:lstStyle/>
                    <a:p>
                      <a:pPr algn="ctr"/>
                      <a:r>
                        <a:rPr lang="en-US" dirty="0">
                          <a:latin typeface="Avenir Book"/>
                          <a:cs typeface="Avenir Book"/>
                        </a:rPr>
                        <a:t>$31,200,000</a:t>
                      </a:r>
                    </a:p>
                  </a:txBody>
                  <a:tcPr/>
                </a:tc>
                <a:extLst>
                  <a:ext uri="{0D108BD9-81ED-4DB2-BD59-A6C34878D82A}">
                    <a16:rowId xmlns:a16="http://schemas.microsoft.com/office/drawing/2014/main" val="10007"/>
                  </a:ext>
                </a:extLst>
              </a:tr>
              <a:tr h="370840">
                <a:tc>
                  <a:txBody>
                    <a:bodyPr/>
                    <a:lstStyle/>
                    <a:p>
                      <a:pPr algn="ctr"/>
                      <a:r>
                        <a:rPr lang="en-US" dirty="0">
                          <a:latin typeface="Avenir Book"/>
                          <a:cs typeface="Avenir Book"/>
                        </a:rPr>
                        <a:t>Daniel</a:t>
                      </a:r>
                      <a:r>
                        <a:rPr lang="en-US" baseline="0" dirty="0">
                          <a:latin typeface="Avenir Book"/>
                          <a:cs typeface="Avenir Book"/>
                        </a:rPr>
                        <a:t> Craig</a:t>
                      </a:r>
                      <a:endParaRPr lang="en-US" dirty="0">
                        <a:latin typeface="Avenir Book"/>
                        <a:cs typeface="Avenir Book"/>
                      </a:endParaRPr>
                    </a:p>
                  </a:txBody>
                  <a:tcPr/>
                </a:tc>
                <a:tc>
                  <a:txBody>
                    <a:bodyPr/>
                    <a:lstStyle/>
                    <a:p>
                      <a:pPr algn="ctr"/>
                      <a:r>
                        <a:rPr lang="en-US" dirty="0">
                          <a:latin typeface="Avenir Book"/>
                          <a:cs typeface="Avenir Book"/>
                        </a:rPr>
                        <a:t>Tongue</a:t>
                      </a:r>
                    </a:p>
                  </a:txBody>
                  <a:tcPr/>
                </a:tc>
                <a:tc>
                  <a:txBody>
                    <a:bodyPr/>
                    <a:lstStyle/>
                    <a:p>
                      <a:pPr algn="ctr"/>
                      <a:r>
                        <a:rPr lang="en-US" dirty="0">
                          <a:latin typeface="Avenir Book"/>
                          <a:cs typeface="Avenir Book"/>
                        </a:rPr>
                        <a:t>$9,500,000</a:t>
                      </a:r>
                    </a:p>
                  </a:txBody>
                  <a:tcPr/>
                </a:tc>
                <a:extLst>
                  <a:ext uri="{0D108BD9-81ED-4DB2-BD59-A6C34878D82A}">
                    <a16:rowId xmlns:a16="http://schemas.microsoft.com/office/drawing/2014/main" val="10008"/>
                  </a:ext>
                </a:extLst>
              </a:tr>
              <a:tr h="370840">
                <a:tc>
                  <a:txBody>
                    <a:bodyPr/>
                    <a:lstStyle/>
                    <a:p>
                      <a:pPr algn="ctr"/>
                      <a:r>
                        <a:rPr lang="en-US" dirty="0">
                          <a:latin typeface="Avenir Book"/>
                          <a:cs typeface="Avenir Book"/>
                        </a:rPr>
                        <a:t>Jennifer</a:t>
                      </a:r>
                      <a:r>
                        <a:rPr lang="en-US" baseline="0" dirty="0">
                          <a:latin typeface="Avenir Book"/>
                          <a:cs typeface="Avenir Book"/>
                        </a:rPr>
                        <a:t> Lopez</a:t>
                      </a:r>
                      <a:endParaRPr lang="en-US" dirty="0">
                        <a:latin typeface="Avenir Book"/>
                        <a:cs typeface="Avenir Book"/>
                      </a:endParaRPr>
                    </a:p>
                  </a:txBody>
                  <a:tcPr/>
                </a:tc>
                <a:tc>
                  <a:txBody>
                    <a:bodyPr/>
                    <a:lstStyle/>
                    <a:p>
                      <a:pPr algn="ctr"/>
                      <a:r>
                        <a:rPr lang="en-US" dirty="0">
                          <a:latin typeface="Avenir Book"/>
                          <a:cs typeface="Avenir Book"/>
                        </a:rPr>
                        <a:t>Behind</a:t>
                      </a:r>
                    </a:p>
                  </a:txBody>
                  <a:tcPr/>
                </a:tc>
                <a:tc>
                  <a:txBody>
                    <a:bodyPr/>
                    <a:lstStyle/>
                    <a:p>
                      <a:pPr algn="ctr"/>
                      <a:r>
                        <a:rPr lang="en-US" dirty="0">
                          <a:latin typeface="Avenir Book"/>
                          <a:cs typeface="Avenir Book"/>
                        </a:rPr>
                        <a:t>$1,000,000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322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5932"/>
            <a:ext cx="6508377" cy="583359"/>
          </a:xfrm>
        </p:spPr>
        <p:txBody>
          <a:bodyPr/>
          <a:lstStyle/>
          <a:p>
            <a:r>
              <a:rPr lang="en-US" dirty="0"/>
              <a:t>How much life insurance?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9624694"/>
              </p:ext>
            </p:extLst>
          </p:nvPr>
        </p:nvGraphicFramePr>
        <p:xfrm>
          <a:off x="466469" y="1709182"/>
          <a:ext cx="6508377"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92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8121"/>
            <a:ext cx="6508377" cy="574088"/>
          </a:xfrm>
        </p:spPr>
        <p:txBody>
          <a:bodyPr/>
          <a:lstStyle/>
          <a:p>
            <a:r>
              <a:rPr lang="en-US" dirty="0"/>
              <a:t>Disability coverage</a:t>
            </a:r>
          </a:p>
        </p:txBody>
      </p:sp>
      <p:sp>
        <p:nvSpPr>
          <p:cNvPr id="3" name="Content Placeholder 2"/>
          <p:cNvSpPr>
            <a:spLocks noGrp="1"/>
          </p:cNvSpPr>
          <p:nvPr>
            <p:ph idx="1"/>
          </p:nvPr>
        </p:nvSpPr>
        <p:spPr>
          <a:xfrm>
            <a:off x="457200" y="933489"/>
            <a:ext cx="6597504" cy="3916363"/>
          </a:xfrm>
        </p:spPr>
        <p:txBody>
          <a:bodyPr/>
          <a:lstStyle/>
          <a:p>
            <a:pPr marL="0" indent="0">
              <a:buNone/>
            </a:pPr>
            <a:r>
              <a:rPr lang="en-US" dirty="0"/>
              <a:t>You are more likely to file a claim with disability insurance while you are working than life insurance.  </a:t>
            </a:r>
          </a:p>
        </p:txBody>
      </p:sp>
      <p:pic>
        <p:nvPicPr>
          <p:cNvPr id="4" name="Picture 3" descr="iStock_000002830564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04" y="1842794"/>
            <a:ext cx="6509184" cy="4773402"/>
          </a:xfrm>
          <a:prstGeom prst="rect">
            <a:avLst/>
          </a:prstGeom>
        </p:spPr>
      </p:pic>
    </p:spTree>
    <p:extLst>
      <p:ext uri="{BB962C8B-B14F-4D97-AF65-F5344CB8AC3E}">
        <p14:creationId xmlns:p14="http://schemas.microsoft.com/office/powerpoint/2010/main" val="893871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68661237"/>
              </p:ext>
            </p:extLst>
          </p:nvPr>
        </p:nvGraphicFramePr>
        <p:xfrm>
          <a:off x="162918" y="334604"/>
          <a:ext cx="8835878" cy="6293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190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15203"/>
            <a:ext cx="6508377" cy="564817"/>
          </a:xfrm>
        </p:spPr>
        <p:txBody>
          <a:bodyPr/>
          <a:lstStyle/>
          <a:p>
            <a:r>
              <a:rPr lang="en-US" dirty="0"/>
              <a:t>Got it?</a:t>
            </a:r>
          </a:p>
        </p:txBody>
      </p:sp>
      <p:sp>
        <p:nvSpPr>
          <p:cNvPr id="4" name="Content Placeholder 3"/>
          <p:cNvSpPr>
            <a:spLocks noGrp="1"/>
          </p:cNvSpPr>
          <p:nvPr>
            <p:ph idx="1"/>
          </p:nvPr>
        </p:nvSpPr>
        <p:spPr>
          <a:xfrm>
            <a:off x="457199" y="1032422"/>
            <a:ext cx="6508377" cy="3916363"/>
          </a:xfrm>
        </p:spPr>
        <p:txBody>
          <a:bodyPr/>
          <a:lstStyle/>
          <a:p>
            <a:r>
              <a:rPr lang="en-US" dirty="0"/>
              <a:t>Do you:</a:t>
            </a:r>
          </a:p>
          <a:p>
            <a:pPr lvl="1"/>
            <a:r>
              <a:rPr lang="en-US" dirty="0"/>
              <a:t>Understand what insurance is, why you need it and how it works?</a:t>
            </a:r>
          </a:p>
          <a:p>
            <a:pPr lvl="1"/>
            <a:r>
              <a:rPr lang="en-US" dirty="0"/>
              <a:t>Understand what insurance premiums are and how they are determined?</a:t>
            </a:r>
          </a:p>
          <a:p>
            <a:pPr lvl="1"/>
            <a:r>
              <a:rPr lang="en-US" dirty="0"/>
              <a:t>Know what liability coverage is and how it applies to auto and renters/homeowners insurance policies?</a:t>
            </a:r>
          </a:p>
          <a:p>
            <a:pPr lvl="1"/>
            <a:r>
              <a:rPr lang="en-US" dirty="0"/>
              <a:t>Can you explain the different types of insurance and when they apply to real life?</a:t>
            </a:r>
          </a:p>
          <a:p>
            <a:pPr lvl="1"/>
            <a:r>
              <a:rPr lang="en-US" dirty="0"/>
              <a:t>Understand insurance contracts and the major decisions that have to be made when purchasing policies?</a:t>
            </a:r>
          </a:p>
          <a:p>
            <a:endParaRPr lang="en-US" dirty="0"/>
          </a:p>
        </p:txBody>
      </p:sp>
    </p:spTree>
    <p:extLst>
      <p:ext uri="{BB962C8B-B14F-4D97-AF65-F5344CB8AC3E}">
        <p14:creationId xmlns:p14="http://schemas.microsoft.com/office/powerpoint/2010/main" val="371788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57"/>
            <a:ext cx="2221920" cy="555547"/>
          </a:xfrm>
        </p:spPr>
        <p:txBody>
          <a:bodyPr/>
          <a:lstStyle/>
          <a:p>
            <a:r>
              <a:rPr lang="en-US" dirty="0"/>
              <a:t>Answers</a:t>
            </a:r>
          </a:p>
        </p:txBody>
      </p:sp>
      <p:graphicFrame>
        <p:nvGraphicFramePr>
          <p:cNvPr id="3" name="Table 2"/>
          <p:cNvGraphicFramePr>
            <a:graphicFrameLocks noGrp="1"/>
          </p:cNvGraphicFramePr>
          <p:nvPr>
            <p:extLst>
              <p:ext uri="{D42A27DB-BD31-4B8C-83A1-F6EECF244321}">
                <p14:modId xmlns:p14="http://schemas.microsoft.com/office/powerpoint/2010/main" val="1241228356"/>
              </p:ext>
            </p:extLst>
          </p:nvPr>
        </p:nvGraphicFramePr>
        <p:xfrm>
          <a:off x="1143203" y="1662828"/>
          <a:ext cx="6096000" cy="3977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latin typeface="Avenir Heavy"/>
                          <a:cs typeface="Avenir Heavy"/>
                        </a:rPr>
                        <a:t>Famous Person</a:t>
                      </a:r>
                    </a:p>
                  </a:txBody>
                  <a:tcPr/>
                </a:tc>
                <a:tc>
                  <a:txBody>
                    <a:bodyPr/>
                    <a:lstStyle/>
                    <a:p>
                      <a:pPr algn="ctr"/>
                      <a:r>
                        <a:rPr lang="en-US" dirty="0">
                          <a:latin typeface="Avenir Heavy"/>
                          <a:cs typeface="Avenir Heavy"/>
                        </a:rPr>
                        <a:t>Body Part</a:t>
                      </a:r>
                    </a:p>
                  </a:txBody>
                  <a:tcPr/>
                </a:tc>
                <a:tc>
                  <a:txBody>
                    <a:bodyPr/>
                    <a:lstStyle/>
                    <a:p>
                      <a:pPr algn="ctr"/>
                      <a:r>
                        <a:rPr lang="en-US" dirty="0">
                          <a:latin typeface="Avenir Heavy"/>
                          <a:cs typeface="Avenir Heavy"/>
                        </a:rPr>
                        <a:t>Amount</a:t>
                      </a:r>
                      <a:r>
                        <a:rPr lang="en-US" baseline="0" dirty="0">
                          <a:latin typeface="Avenir Heavy"/>
                          <a:cs typeface="Avenir Heavy"/>
                        </a:rPr>
                        <a:t> Insured</a:t>
                      </a:r>
                      <a:endParaRPr lang="en-US" dirty="0">
                        <a:latin typeface="Avenir Heavy"/>
                        <a:cs typeface="Avenir Heavy"/>
                      </a:endParaRPr>
                    </a:p>
                  </a:txBody>
                  <a:tcPr/>
                </a:tc>
                <a:extLst>
                  <a:ext uri="{0D108BD9-81ED-4DB2-BD59-A6C34878D82A}">
                    <a16:rowId xmlns:a16="http://schemas.microsoft.com/office/drawing/2014/main" val="10000"/>
                  </a:ext>
                </a:extLst>
              </a:tr>
              <a:tr h="370840">
                <a:tc>
                  <a:txBody>
                    <a:bodyPr/>
                    <a:lstStyle/>
                    <a:p>
                      <a:pPr algn="ctr"/>
                      <a:r>
                        <a:rPr lang="en-US" dirty="0">
                          <a:latin typeface="Avenir Book"/>
                          <a:cs typeface="Avenir Book"/>
                        </a:rPr>
                        <a:t>America Ferrara</a:t>
                      </a:r>
                    </a:p>
                  </a:txBody>
                  <a:tcPr/>
                </a:tc>
                <a:tc>
                  <a:txBody>
                    <a:bodyPr/>
                    <a:lstStyle/>
                    <a:p>
                      <a:pPr algn="ctr"/>
                      <a:r>
                        <a:rPr lang="en-US" dirty="0">
                          <a:latin typeface="Avenir Book"/>
                          <a:cs typeface="Avenir Book"/>
                        </a:rPr>
                        <a:t>Teeth</a:t>
                      </a:r>
                    </a:p>
                  </a:txBody>
                  <a:tcPr/>
                </a:tc>
                <a:tc>
                  <a:txBody>
                    <a:bodyPr/>
                    <a:lstStyle/>
                    <a:p>
                      <a:pPr algn="ctr"/>
                      <a:r>
                        <a:rPr lang="en-US" dirty="0">
                          <a:latin typeface="Avenir Book"/>
                          <a:cs typeface="Avenir Book"/>
                        </a:rPr>
                        <a:t>$10,000,000</a:t>
                      </a:r>
                    </a:p>
                  </a:txBody>
                  <a:tcPr/>
                </a:tc>
                <a:extLst>
                  <a:ext uri="{0D108BD9-81ED-4DB2-BD59-A6C34878D82A}">
                    <a16:rowId xmlns:a16="http://schemas.microsoft.com/office/drawing/2014/main" val="10001"/>
                  </a:ext>
                </a:extLst>
              </a:tr>
              <a:tr h="370840">
                <a:tc>
                  <a:txBody>
                    <a:bodyPr/>
                    <a:lstStyle/>
                    <a:p>
                      <a:pPr algn="ctr"/>
                      <a:r>
                        <a:rPr lang="en-US" dirty="0">
                          <a:latin typeface="Avenir Book"/>
                          <a:cs typeface="Avenir Book"/>
                        </a:rPr>
                        <a:t>Gene</a:t>
                      </a:r>
                      <a:r>
                        <a:rPr lang="en-US" baseline="0" dirty="0">
                          <a:latin typeface="Avenir Book"/>
                          <a:cs typeface="Avenir Book"/>
                        </a:rPr>
                        <a:t> Simmons</a:t>
                      </a:r>
                      <a:endParaRPr lang="en-US" dirty="0">
                        <a:latin typeface="Avenir Book"/>
                        <a:cs typeface="Avenir Book"/>
                      </a:endParaRPr>
                    </a:p>
                  </a:txBody>
                  <a:tcPr/>
                </a:tc>
                <a:tc>
                  <a:txBody>
                    <a:bodyPr/>
                    <a:lstStyle/>
                    <a:p>
                      <a:pPr algn="ctr"/>
                      <a:r>
                        <a:rPr lang="en-US" dirty="0">
                          <a:latin typeface="Avenir Book"/>
                          <a:cs typeface="Avenir Book"/>
                        </a:rPr>
                        <a:t>Tongue</a:t>
                      </a:r>
                    </a:p>
                  </a:txBody>
                  <a:tcPr/>
                </a:tc>
                <a:tc>
                  <a:txBody>
                    <a:bodyPr/>
                    <a:lstStyle/>
                    <a:p>
                      <a:pPr algn="ctr"/>
                      <a:r>
                        <a:rPr lang="en-US" dirty="0">
                          <a:latin typeface="Avenir Book"/>
                          <a:cs typeface="Avenir Book"/>
                        </a:rPr>
                        <a:t>$1,000,000</a:t>
                      </a:r>
                    </a:p>
                  </a:txBody>
                  <a:tcPr/>
                </a:tc>
                <a:extLst>
                  <a:ext uri="{0D108BD9-81ED-4DB2-BD59-A6C34878D82A}">
                    <a16:rowId xmlns:a16="http://schemas.microsoft.com/office/drawing/2014/main" val="10002"/>
                  </a:ext>
                </a:extLst>
              </a:tr>
              <a:tr h="370840">
                <a:tc>
                  <a:txBody>
                    <a:bodyPr/>
                    <a:lstStyle/>
                    <a:p>
                      <a:pPr algn="ctr"/>
                      <a:r>
                        <a:rPr lang="en-US" dirty="0">
                          <a:latin typeface="Avenir Book"/>
                          <a:cs typeface="Avenir Book"/>
                        </a:rPr>
                        <a:t>David</a:t>
                      </a:r>
                      <a:r>
                        <a:rPr lang="en-US" baseline="0" dirty="0">
                          <a:latin typeface="Avenir Book"/>
                          <a:cs typeface="Avenir Book"/>
                        </a:rPr>
                        <a:t> Beckham</a:t>
                      </a:r>
                      <a:endParaRPr lang="en-US" dirty="0">
                        <a:latin typeface="Avenir Book"/>
                        <a:cs typeface="Avenir Book"/>
                      </a:endParaRPr>
                    </a:p>
                  </a:txBody>
                  <a:tcPr/>
                </a:tc>
                <a:tc>
                  <a:txBody>
                    <a:bodyPr/>
                    <a:lstStyle/>
                    <a:p>
                      <a:pPr algn="ctr"/>
                      <a:r>
                        <a:rPr lang="en-US" dirty="0">
                          <a:latin typeface="Avenir Book"/>
                          <a:cs typeface="Avenir Book"/>
                        </a:rPr>
                        <a:t>Legs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venir Book"/>
                          <a:cs typeface="Avenir Book"/>
                        </a:rPr>
                        <a:t>$195,000,000</a:t>
                      </a:r>
                    </a:p>
                  </a:txBody>
                  <a:tcPr/>
                </a:tc>
                <a:extLst>
                  <a:ext uri="{0D108BD9-81ED-4DB2-BD59-A6C34878D82A}">
                    <a16:rowId xmlns:a16="http://schemas.microsoft.com/office/drawing/2014/main" val="10003"/>
                  </a:ext>
                </a:extLst>
              </a:tr>
              <a:tr h="370840">
                <a:tc>
                  <a:txBody>
                    <a:bodyPr/>
                    <a:lstStyle/>
                    <a:p>
                      <a:pPr algn="ctr"/>
                      <a:r>
                        <a:rPr lang="en-US" dirty="0">
                          <a:latin typeface="Avenir Book"/>
                          <a:cs typeface="Avenir Book"/>
                        </a:rPr>
                        <a:t>Troy </a:t>
                      </a:r>
                      <a:r>
                        <a:rPr lang="en-US" dirty="0" err="1">
                          <a:latin typeface="Avenir Book"/>
                          <a:cs typeface="Avenir Book"/>
                        </a:rPr>
                        <a:t>Polamalu</a:t>
                      </a:r>
                      <a:endParaRPr lang="en-US" dirty="0">
                        <a:latin typeface="Avenir Book"/>
                        <a:cs typeface="Avenir Book"/>
                      </a:endParaRPr>
                    </a:p>
                  </a:txBody>
                  <a:tcPr/>
                </a:tc>
                <a:tc>
                  <a:txBody>
                    <a:bodyPr/>
                    <a:lstStyle/>
                    <a:p>
                      <a:pPr algn="ctr"/>
                      <a:r>
                        <a:rPr lang="en-US" dirty="0">
                          <a:latin typeface="Avenir Book"/>
                          <a:cs typeface="Avenir Book"/>
                        </a:rPr>
                        <a:t>Hair</a:t>
                      </a:r>
                    </a:p>
                  </a:txBody>
                  <a:tcPr/>
                </a:tc>
                <a:tc>
                  <a:txBody>
                    <a:bodyPr/>
                    <a:lstStyle/>
                    <a:p>
                      <a:pPr algn="ctr"/>
                      <a:r>
                        <a:rPr lang="en-US" dirty="0">
                          <a:latin typeface="Avenir Book"/>
                          <a:cs typeface="Avenir Book"/>
                        </a:rPr>
                        <a:t>$1,000,000</a:t>
                      </a:r>
                    </a:p>
                  </a:txBody>
                  <a:tcPr/>
                </a:tc>
                <a:extLst>
                  <a:ext uri="{0D108BD9-81ED-4DB2-BD59-A6C34878D82A}">
                    <a16:rowId xmlns:a16="http://schemas.microsoft.com/office/drawing/2014/main" val="10004"/>
                  </a:ext>
                </a:extLst>
              </a:tr>
              <a:tr h="370840">
                <a:tc>
                  <a:txBody>
                    <a:bodyPr/>
                    <a:lstStyle/>
                    <a:p>
                      <a:pPr algn="ctr"/>
                      <a:r>
                        <a:rPr lang="en-US" dirty="0">
                          <a:latin typeface="Avenir Book"/>
                          <a:cs typeface="Avenir Book"/>
                        </a:rPr>
                        <a:t>Bruce Springsteen</a:t>
                      </a:r>
                    </a:p>
                  </a:txBody>
                  <a:tcPr/>
                </a:tc>
                <a:tc>
                  <a:txBody>
                    <a:bodyPr/>
                    <a:lstStyle/>
                    <a:p>
                      <a:pPr algn="ctr"/>
                      <a:r>
                        <a:rPr lang="en-US" dirty="0">
                          <a:latin typeface="Avenir Book"/>
                          <a:cs typeface="Avenir Book"/>
                        </a:rPr>
                        <a:t>Voice</a:t>
                      </a:r>
                    </a:p>
                  </a:txBody>
                  <a:tcPr/>
                </a:tc>
                <a:tc>
                  <a:txBody>
                    <a:bodyPr/>
                    <a:lstStyle/>
                    <a:p>
                      <a:pPr algn="ctr"/>
                      <a:r>
                        <a:rPr lang="en-US" dirty="0">
                          <a:latin typeface="Avenir Book"/>
                          <a:cs typeface="Avenir Book"/>
                        </a:rPr>
                        <a:t>$31,200,000</a:t>
                      </a:r>
                    </a:p>
                  </a:txBody>
                  <a:tcPr/>
                </a:tc>
                <a:extLst>
                  <a:ext uri="{0D108BD9-81ED-4DB2-BD59-A6C34878D82A}">
                    <a16:rowId xmlns:a16="http://schemas.microsoft.com/office/drawing/2014/main" val="10005"/>
                  </a:ext>
                </a:extLst>
              </a:tr>
              <a:tr h="370840">
                <a:tc>
                  <a:txBody>
                    <a:bodyPr/>
                    <a:lstStyle/>
                    <a:p>
                      <a:pPr algn="ctr"/>
                      <a:r>
                        <a:rPr lang="en-US" dirty="0">
                          <a:latin typeface="Avenir Book"/>
                          <a:cs typeface="Avenir Book"/>
                        </a:rPr>
                        <a:t>Angela Mount</a:t>
                      </a:r>
                    </a:p>
                  </a:txBody>
                  <a:tcPr/>
                </a:tc>
                <a:tc>
                  <a:txBody>
                    <a:bodyPr/>
                    <a:lstStyle/>
                    <a:p>
                      <a:pPr algn="ctr"/>
                      <a:r>
                        <a:rPr lang="en-US" dirty="0">
                          <a:latin typeface="Avenir Book"/>
                          <a:cs typeface="Avenir Book"/>
                        </a:rPr>
                        <a:t>Taste Buds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venir Book"/>
                          <a:cs typeface="Avenir Book"/>
                        </a:rPr>
                        <a:t>$16,000,000</a:t>
                      </a:r>
                    </a:p>
                  </a:txBody>
                  <a:tcPr/>
                </a:tc>
                <a:extLst>
                  <a:ext uri="{0D108BD9-81ED-4DB2-BD59-A6C34878D82A}">
                    <a16:rowId xmlns:a16="http://schemas.microsoft.com/office/drawing/2014/main" val="10006"/>
                  </a:ext>
                </a:extLst>
              </a:tr>
              <a:tr h="370840">
                <a:tc>
                  <a:txBody>
                    <a:bodyPr/>
                    <a:lstStyle/>
                    <a:p>
                      <a:pPr algn="ctr"/>
                      <a:r>
                        <a:rPr lang="en-US" dirty="0">
                          <a:latin typeface="Avenir Book"/>
                          <a:cs typeface="Avenir Book"/>
                        </a:rPr>
                        <a:t>Julia Roberts</a:t>
                      </a:r>
                    </a:p>
                  </a:txBody>
                  <a:tcPr/>
                </a:tc>
                <a:tc>
                  <a:txBody>
                    <a:bodyPr/>
                    <a:lstStyle/>
                    <a:p>
                      <a:pPr algn="ctr"/>
                      <a:r>
                        <a:rPr lang="en-US" dirty="0">
                          <a:latin typeface="Avenir Book"/>
                          <a:cs typeface="Avenir Book"/>
                        </a:rPr>
                        <a:t>Smile</a:t>
                      </a:r>
                    </a:p>
                  </a:txBody>
                  <a:tcPr/>
                </a:tc>
                <a:tc>
                  <a:txBody>
                    <a:bodyPr/>
                    <a:lstStyle/>
                    <a:p>
                      <a:pPr algn="ctr"/>
                      <a:r>
                        <a:rPr lang="en-US" dirty="0">
                          <a:latin typeface="Avenir Book"/>
                          <a:cs typeface="Avenir Book"/>
                        </a:rPr>
                        <a:t>$30,000,000</a:t>
                      </a:r>
                    </a:p>
                  </a:txBody>
                  <a:tcPr/>
                </a:tc>
                <a:extLst>
                  <a:ext uri="{0D108BD9-81ED-4DB2-BD59-A6C34878D82A}">
                    <a16:rowId xmlns:a16="http://schemas.microsoft.com/office/drawing/2014/main" val="10007"/>
                  </a:ext>
                </a:extLst>
              </a:tr>
              <a:tr h="370840">
                <a:tc>
                  <a:txBody>
                    <a:bodyPr/>
                    <a:lstStyle/>
                    <a:p>
                      <a:pPr algn="ctr"/>
                      <a:r>
                        <a:rPr lang="en-US" dirty="0">
                          <a:latin typeface="Avenir Book"/>
                          <a:cs typeface="Avenir Book"/>
                        </a:rPr>
                        <a:t>Daniel</a:t>
                      </a:r>
                      <a:r>
                        <a:rPr lang="en-US" baseline="0" dirty="0">
                          <a:latin typeface="Avenir Book"/>
                          <a:cs typeface="Avenir Book"/>
                        </a:rPr>
                        <a:t> Craig</a:t>
                      </a:r>
                      <a:endParaRPr lang="en-US" dirty="0">
                        <a:latin typeface="Avenir Book"/>
                        <a:cs typeface="Avenir Book"/>
                      </a:endParaRPr>
                    </a:p>
                  </a:txBody>
                  <a:tcPr/>
                </a:tc>
                <a:tc>
                  <a:txBody>
                    <a:bodyPr/>
                    <a:lstStyle/>
                    <a:p>
                      <a:pPr algn="ctr"/>
                      <a:r>
                        <a:rPr lang="en-US" dirty="0">
                          <a:latin typeface="Avenir Book"/>
                          <a:cs typeface="Avenir Book"/>
                        </a:rPr>
                        <a:t>Whole</a:t>
                      </a:r>
                      <a:r>
                        <a:rPr lang="en-US" baseline="0" dirty="0">
                          <a:latin typeface="Avenir Book"/>
                          <a:cs typeface="Avenir Book"/>
                        </a:rPr>
                        <a:t> Body</a:t>
                      </a:r>
                      <a:endParaRPr lang="en-US" dirty="0">
                        <a:latin typeface="Avenir Book"/>
                        <a:cs typeface="Avenir Book"/>
                      </a:endParaRPr>
                    </a:p>
                  </a:txBody>
                  <a:tcPr/>
                </a:tc>
                <a:tc>
                  <a:txBody>
                    <a:bodyPr/>
                    <a:lstStyle/>
                    <a:p>
                      <a:pPr algn="ctr"/>
                      <a:r>
                        <a:rPr lang="en-US" dirty="0">
                          <a:latin typeface="Avenir Book"/>
                          <a:cs typeface="Avenir Book"/>
                        </a:rPr>
                        <a:t>$9,500,000</a:t>
                      </a:r>
                    </a:p>
                  </a:txBody>
                  <a:tcPr/>
                </a:tc>
                <a:extLst>
                  <a:ext uri="{0D108BD9-81ED-4DB2-BD59-A6C34878D82A}">
                    <a16:rowId xmlns:a16="http://schemas.microsoft.com/office/drawing/2014/main" val="10008"/>
                  </a:ext>
                </a:extLst>
              </a:tr>
              <a:tr h="370840">
                <a:tc>
                  <a:txBody>
                    <a:bodyPr/>
                    <a:lstStyle/>
                    <a:p>
                      <a:pPr algn="ctr"/>
                      <a:r>
                        <a:rPr lang="en-US" dirty="0">
                          <a:latin typeface="Avenir Book"/>
                          <a:cs typeface="Avenir Book"/>
                        </a:rPr>
                        <a:t>Jennifer</a:t>
                      </a:r>
                      <a:r>
                        <a:rPr lang="en-US" baseline="0" dirty="0">
                          <a:latin typeface="Avenir Book"/>
                          <a:cs typeface="Avenir Book"/>
                        </a:rPr>
                        <a:t> Lopez</a:t>
                      </a:r>
                      <a:endParaRPr lang="en-US" dirty="0">
                        <a:latin typeface="Avenir Book"/>
                        <a:cs typeface="Avenir Book"/>
                      </a:endParaRPr>
                    </a:p>
                  </a:txBody>
                  <a:tcPr/>
                </a:tc>
                <a:tc>
                  <a:txBody>
                    <a:bodyPr/>
                    <a:lstStyle/>
                    <a:p>
                      <a:pPr algn="ctr"/>
                      <a:r>
                        <a:rPr lang="en-US" dirty="0">
                          <a:latin typeface="Avenir Book"/>
                          <a:cs typeface="Avenir Book"/>
                        </a:rPr>
                        <a:t>Behind</a:t>
                      </a:r>
                    </a:p>
                  </a:txBody>
                  <a:tcPr/>
                </a:tc>
                <a:tc>
                  <a:txBody>
                    <a:bodyPr/>
                    <a:lstStyle/>
                    <a:p>
                      <a:pPr algn="ctr"/>
                      <a:r>
                        <a:rPr lang="en-US" dirty="0">
                          <a:latin typeface="Avenir Book"/>
                          <a:cs typeface="Avenir Book"/>
                        </a:rPr>
                        <a:t>$27,000,000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9393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4768"/>
            <a:ext cx="6508377" cy="1337487"/>
          </a:xfrm>
        </p:spPr>
        <p:txBody>
          <a:bodyPr/>
          <a:lstStyle/>
          <a:p>
            <a:r>
              <a:rPr lang="en-US" dirty="0"/>
              <a:t>But we’re not stars!  </a:t>
            </a:r>
            <a:br>
              <a:rPr lang="en-US" dirty="0"/>
            </a:br>
            <a:r>
              <a:rPr lang="en-US" sz="2400" dirty="0"/>
              <a:t>Don’t worry there are other policies you might interested in like….</a:t>
            </a:r>
          </a:p>
        </p:txBody>
      </p:sp>
      <p:graphicFrame>
        <p:nvGraphicFramePr>
          <p:cNvPr id="5" name="Diagram 4"/>
          <p:cNvGraphicFramePr/>
          <p:nvPr>
            <p:extLst>
              <p:ext uri="{D42A27DB-BD31-4B8C-83A1-F6EECF244321}">
                <p14:modId xmlns:p14="http://schemas.microsoft.com/office/powerpoint/2010/main" val="159865907"/>
              </p:ext>
            </p:extLst>
          </p:nvPr>
        </p:nvGraphicFramePr>
        <p:xfrm>
          <a:off x="337791" y="2126539"/>
          <a:ext cx="8485308" cy="460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001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6662"/>
            <a:ext cx="5438717" cy="564817"/>
          </a:xfrm>
        </p:spPr>
        <p:txBody>
          <a:bodyPr/>
          <a:lstStyle/>
          <a:p>
            <a:r>
              <a:rPr lang="en-US" dirty="0"/>
              <a:t>Why are we here today?</a:t>
            </a:r>
          </a:p>
        </p:txBody>
      </p:sp>
      <p:sp>
        <p:nvSpPr>
          <p:cNvPr id="3" name="Content Placeholder 2"/>
          <p:cNvSpPr>
            <a:spLocks noGrp="1"/>
          </p:cNvSpPr>
          <p:nvPr>
            <p:ph idx="1"/>
          </p:nvPr>
        </p:nvSpPr>
        <p:spPr>
          <a:xfrm>
            <a:off x="457199" y="1607205"/>
            <a:ext cx="8163860" cy="3916363"/>
          </a:xfrm>
        </p:spPr>
        <p:txBody>
          <a:bodyPr/>
          <a:lstStyle/>
          <a:p>
            <a:r>
              <a:rPr lang="en-US" dirty="0"/>
              <a:t>We will:</a:t>
            </a:r>
          </a:p>
          <a:p>
            <a:pPr lvl="1"/>
            <a:r>
              <a:rPr lang="en-US" dirty="0"/>
              <a:t>Understand what insurance is, why you need it and how it works.</a:t>
            </a:r>
          </a:p>
          <a:p>
            <a:pPr lvl="1"/>
            <a:r>
              <a:rPr lang="en-US" dirty="0"/>
              <a:t>Learn what insurance premiums are and how they are determined.</a:t>
            </a:r>
          </a:p>
          <a:p>
            <a:pPr lvl="1"/>
            <a:r>
              <a:rPr lang="en-US" dirty="0"/>
              <a:t>Know what liability coverage is and how it applies to auto and renters/homeowners insurance policies.</a:t>
            </a:r>
          </a:p>
          <a:p>
            <a:pPr lvl="1"/>
            <a:r>
              <a:rPr lang="en-US" dirty="0"/>
              <a:t>Be able to explain types of insurance and when they apply to real life.</a:t>
            </a:r>
          </a:p>
          <a:p>
            <a:pPr lvl="1"/>
            <a:r>
              <a:rPr lang="en-US" dirty="0"/>
              <a:t>Understand insurance contracts and the major decisions that have to be made when purchasing policies.</a:t>
            </a:r>
          </a:p>
        </p:txBody>
      </p:sp>
    </p:spTree>
    <p:extLst>
      <p:ext uri="{BB962C8B-B14F-4D97-AF65-F5344CB8AC3E}">
        <p14:creationId xmlns:p14="http://schemas.microsoft.com/office/powerpoint/2010/main" val="179057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we manage risk?</a:t>
            </a:r>
          </a:p>
        </p:txBody>
      </p:sp>
      <p:sp>
        <p:nvSpPr>
          <p:cNvPr id="5" name="Text Placeholder 4"/>
          <p:cNvSpPr>
            <a:spLocks noGrp="1"/>
          </p:cNvSpPr>
          <p:nvPr>
            <p:ph type="body" idx="1"/>
          </p:nvPr>
        </p:nvSpPr>
        <p:spPr/>
        <p:txBody>
          <a:bodyPr/>
          <a:lstStyle/>
          <a:p>
            <a:endParaRPr lang="en-US"/>
          </a:p>
        </p:txBody>
      </p:sp>
      <p:sp>
        <p:nvSpPr>
          <p:cNvPr id="6" name="Picture Placeholder 5"/>
          <p:cNvSpPr>
            <a:spLocks noGrp="1"/>
          </p:cNvSpPr>
          <p:nvPr>
            <p:ph type="pic" sz="quarter" idx="13"/>
          </p:nvPr>
        </p:nvSpPr>
        <p:spPr/>
      </p:sp>
      <p:sp>
        <p:nvSpPr>
          <p:cNvPr id="7" name="Title 3"/>
          <p:cNvSpPr txBox="1">
            <a:spLocks/>
          </p:cNvSpPr>
          <p:nvPr/>
        </p:nvSpPr>
        <p:spPr>
          <a:xfrm>
            <a:off x="3720354" y="413871"/>
            <a:ext cx="4966446" cy="1398494"/>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600" b="0" kern="1200" cap="none" baseline="0">
                <a:solidFill>
                  <a:schemeClr val="accent1"/>
                </a:solidFill>
                <a:latin typeface="Avenir Heavy"/>
                <a:ea typeface="+mj-ea"/>
                <a:cs typeface="Avenir Heavy"/>
              </a:defRPr>
            </a:lvl1pPr>
          </a:lstStyle>
          <a:p>
            <a:r>
              <a:rPr lang="en-US" dirty="0"/>
              <a:t>What is risk?</a:t>
            </a:r>
          </a:p>
        </p:txBody>
      </p:sp>
    </p:spTree>
    <p:extLst>
      <p:ext uri="{BB962C8B-B14F-4D97-AF65-F5344CB8AC3E}">
        <p14:creationId xmlns:p14="http://schemas.microsoft.com/office/powerpoint/2010/main" val="420898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5274"/>
            <a:ext cx="7391401" cy="714191"/>
          </a:xfrm>
        </p:spPr>
        <p:txBody>
          <a:bodyPr/>
          <a:lstStyle/>
          <a:p>
            <a:r>
              <a:rPr lang="en-US" dirty="0"/>
              <a:t>Calculating possible loss</a:t>
            </a:r>
          </a:p>
        </p:txBody>
      </p:sp>
      <p:pic>
        <p:nvPicPr>
          <p:cNvPr id="11" name="Content Placeholder 10" descr="iStock_000007629275Large.jpg"/>
          <p:cNvPicPr>
            <a:picLocks noGrp="1" noChangeAspect="1"/>
          </p:cNvPicPr>
          <p:nvPr>
            <p:ph sz="half" idx="1"/>
          </p:nvPr>
        </p:nvPicPr>
        <p:blipFill>
          <a:blip r:embed="rId3">
            <a:extLst>
              <a:ext uri="{28A0092B-C50C-407E-A947-70E740481C1C}">
                <a14:useLocalDpi xmlns:a14="http://schemas.microsoft.com/office/drawing/2010/main" val="0"/>
              </a:ext>
            </a:extLst>
          </a:blip>
          <a:srcRect t="14084" b="14084"/>
          <a:stretch>
            <a:fillRect/>
          </a:stretch>
        </p:blipFill>
        <p:spPr/>
      </p:pic>
      <p:sp>
        <p:nvSpPr>
          <p:cNvPr id="7" name="Content Placeholder 6"/>
          <p:cNvSpPr>
            <a:spLocks noGrp="1"/>
          </p:cNvSpPr>
          <p:nvPr>
            <p:ph sz="half" idx="13"/>
          </p:nvPr>
        </p:nvSpPr>
        <p:spPr/>
        <p:txBody>
          <a:bodyPr/>
          <a:lstStyle/>
          <a:p>
            <a:pPr marL="0" indent="0">
              <a:buNone/>
            </a:pPr>
            <a:r>
              <a:rPr lang="en-US" dirty="0"/>
              <a:t>Do I get health insurance?</a:t>
            </a:r>
          </a:p>
          <a:p>
            <a:pPr marL="0" indent="0">
              <a:buNone/>
            </a:pPr>
            <a:r>
              <a:rPr lang="en-US" dirty="0"/>
              <a:t>Worst case- Can’t determine amount</a:t>
            </a:r>
          </a:p>
        </p:txBody>
      </p:sp>
      <p:pic>
        <p:nvPicPr>
          <p:cNvPr id="10" name="Content Placeholder 9" descr="iStock_000008165517Large.jpg"/>
          <p:cNvPicPr>
            <a:picLocks noGrp="1" noChangeAspect="1"/>
          </p:cNvPicPr>
          <p:nvPr>
            <p:ph sz="half" idx="14"/>
          </p:nvPr>
        </p:nvPicPr>
        <p:blipFill>
          <a:blip r:embed="rId4">
            <a:extLst>
              <a:ext uri="{28A0092B-C50C-407E-A947-70E740481C1C}">
                <a14:useLocalDpi xmlns:a14="http://schemas.microsoft.com/office/drawing/2010/main" val="0"/>
              </a:ext>
            </a:extLst>
          </a:blip>
          <a:srcRect t="16326" b="16326"/>
          <a:stretch>
            <a:fillRect/>
          </a:stretch>
        </p:blipFill>
        <p:spPr/>
      </p:pic>
      <p:sp>
        <p:nvSpPr>
          <p:cNvPr id="9" name="Content Placeholder 8"/>
          <p:cNvSpPr>
            <a:spLocks noGrp="1"/>
          </p:cNvSpPr>
          <p:nvPr>
            <p:ph sz="half" idx="15"/>
          </p:nvPr>
        </p:nvSpPr>
        <p:spPr>
          <a:xfrm>
            <a:off x="457200" y="4224972"/>
            <a:ext cx="3566160" cy="2332331"/>
          </a:xfrm>
        </p:spPr>
        <p:txBody>
          <a:bodyPr/>
          <a:lstStyle/>
          <a:p>
            <a:pPr marL="0" indent="0">
              <a:buNone/>
            </a:pPr>
            <a:r>
              <a:rPr lang="en-US" dirty="0"/>
              <a:t>Do I get collision coverage on my car?</a:t>
            </a:r>
          </a:p>
          <a:p>
            <a:pPr marL="0" indent="0">
              <a:buNone/>
            </a:pPr>
            <a:r>
              <a:rPr lang="en-US" dirty="0"/>
              <a:t>Worst case- Value of the car</a:t>
            </a:r>
          </a:p>
        </p:txBody>
      </p:sp>
    </p:spTree>
    <p:extLst>
      <p:ext uri="{BB962C8B-B14F-4D97-AF65-F5344CB8AC3E}">
        <p14:creationId xmlns:p14="http://schemas.microsoft.com/office/powerpoint/2010/main" val="322474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7392"/>
            <a:ext cx="4474605" cy="620442"/>
          </a:xfrm>
        </p:spPr>
        <p:txBody>
          <a:bodyPr/>
          <a:lstStyle/>
          <a:p>
            <a:r>
              <a:rPr lang="en-US" dirty="0"/>
              <a:t>But how likely is it?</a:t>
            </a:r>
          </a:p>
        </p:txBody>
      </p:sp>
      <p:sp>
        <p:nvSpPr>
          <p:cNvPr id="3" name="Content Placeholder 2"/>
          <p:cNvSpPr>
            <a:spLocks noGrp="1"/>
          </p:cNvSpPr>
          <p:nvPr>
            <p:ph idx="1"/>
          </p:nvPr>
        </p:nvSpPr>
        <p:spPr>
          <a:xfrm>
            <a:off x="457199" y="1514498"/>
            <a:ext cx="6508377" cy="3916363"/>
          </a:xfrm>
        </p:spPr>
        <p:txBody>
          <a:bodyPr/>
          <a:lstStyle/>
          <a:p>
            <a:r>
              <a:rPr lang="en-US" dirty="0"/>
              <a:t>That you’ll die in a</a:t>
            </a:r>
          </a:p>
          <a:p>
            <a:pPr lvl="1"/>
            <a:r>
              <a:rPr lang="en-US" dirty="0"/>
              <a:t>Car accident 1 in 84</a:t>
            </a:r>
          </a:p>
          <a:p>
            <a:pPr lvl="1"/>
            <a:r>
              <a:rPr lang="en-US" dirty="0"/>
              <a:t>Plane crash 1 in 5,051</a:t>
            </a:r>
          </a:p>
          <a:p>
            <a:pPr lvl="1"/>
            <a:r>
              <a:rPr lang="en-US" dirty="0"/>
              <a:t>Shark attack 1 in 60,453</a:t>
            </a:r>
          </a:p>
          <a:p>
            <a:pPr lvl="1"/>
            <a:r>
              <a:rPr lang="en-US" dirty="0"/>
              <a:t>Train crash 1 in 156,169</a:t>
            </a:r>
          </a:p>
        </p:txBody>
      </p:sp>
    </p:spTree>
    <p:extLst>
      <p:ext uri="{BB962C8B-B14F-4D97-AF65-F5344CB8AC3E}">
        <p14:creationId xmlns:p14="http://schemas.microsoft.com/office/powerpoint/2010/main" val="1187027811"/>
      </p:ext>
    </p:extLst>
  </p:cSld>
  <p:clrMapOvr>
    <a:masterClrMapping/>
  </p:clrMapOvr>
</p:sld>
</file>

<file path=ppt/theme/theme1.xml><?xml version="1.0" encoding="utf-8"?>
<a:theme xmlns:a="http://schemas.openxmlformats.org/drawingml/2006/main" name="Plaza">
  <a:themeElements>
    <a:clrScheme name="Custom 18">
      <a:dk1>
        <a:sysClr val="windowText" lastClr="000000"/>
      </a:dk1>
      <a:lt1>
        <a:sysClr val="window" lastClr="FFFFFF"/>
      </a:lt1>
      <a:dk2>
        <a:srgbClr val="2F2F26"/>
      </a:dk2>
      <a:lt2>
        <a:srgbClr val="9FA795"/>
      </a:lt2>
      <a:accent1>
        <a:srgbClr val="263401"/>
      </a:accent1>
      <a:accent2>
        <a:srgbClr val="467536"/>
      </a:accent2>
      <a:accent3>
        <a:srgbClr val="8AC9F8"/>
      </a:accent3>
      <a:accent4>
        <a:srgbClr val="2046A5"/>
      </a:accent4>
      <a:accent5>
        <a:srgbClr val="160C7C"/>
      </a:accent5>
      <a:accent6>
        <a:srgbClr val="FFFCFE"/>
      </a:accent6>
      <a:hlink>
        <a:srgbClr val="FFC000"/>
      </a:hlink>
      <a:folHlink>
        <a:srgbClr val="C0C00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3479</TotalTime>
  <Words>4800</Words>
  <Application>Microsoft Office PowerPoint</Application>
  <PresentationFormat>On-screen Show (4:3)</PresentationFormat>
  <Paragraphs>494</Paragraphs>
  <Slides>33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Avenir Book</vt:lpstr>
      <vt:lpstr>Avenir Heavy</vt:lpstr>
      <vt:lpstr>Avenir Medium</vt:lpstr>
      <vt:lpstr>Calibri</vt:lpstr>
      <vt:lpstr>Cambria</vt:lpstr>
      <vt:lpstr>Century Gothic</vt:lpstr>
      <vt:lpstr>Lucida Grande</vt:lpstr>
      <vt:lpstr>Wingdings 2</vt:lpstr>
      <vt:lpstr>Plaza</vt:lpstr>
      <vt:lpstr>PowerPoint Presentation</vt:lpstr>
      <vt:lpstr> Financial Foundations Risk Management</vt:lpstr>
      <vt:lpstr>Match the star with the body part and insured amount</vt:lpstr>
      <vt:lpstr>Answers</vt:lpstr>
      <vt:lpstr>But we’re not stars!   Don’t worry there are other policies you might interested in like….</vt:lpstr>
      <vt:lpstr>Why are we here today?</vt:lpstr>
      <vt:lpstr>How do we manage risk?</vt:lpstr>
      <vt:lpstr>Calculating possible loss</vt:lpstr>
      <vt:lpstr>But how likely is it?</vt:lpstr>
      <vt:lpstr>Weighing the risk</vt:lpstr>
      <vt:lpstr>PowerPoint Presentation</vt:lpstr>
      <vt:lpstr>Some of the basics</vt:lpstr>
      <vt:lpstr>Auto Insurance</vt:lpstr>
      <vt:lpstr>Why do we need auto insurance?</vt:lpstr>
      <vt:lpstr>Even a minor accident can add up to a lot</vt:lpstr>
      <vt:lpstr>We are legally required to have it if we drive!</vt:lpstr>
      <vt:lpstr>Breakdown of an Auto Policy</vt:lpstr>
      <vt:lpstr>How do I get my car fixed?</vt:lpstr>
      <vt:lpstr>Not covered:</vt:lpstr>
      <vt:lpstr>What determines your premium?</vt:lpstr>
      <vt:lpstr>What to do if you get into an accident?</vt:lpstr>
      <vt:lpstr>Let’s put this into play</vt:lpstr>
      <vt:lpstr>How much money is everything in your room worth? See page 7 of the Resource Guide</vt:lpstr>
      <vt:lpstr>2 out of 3 renters do not have renters insurance</vt:lpstr>
      <vt:lpstr>How much will I get for my belongings?</vt:lpstr>
      <vt:lpstr>How does the insurance company know I had the laptop?</vt:lpstr>
      <vt:lpstr>Back to liability</vt:lpstr>
      <vt:lpstr>Why health insurance?</vt:lpstr>
      <vt:lpstr>Life insurance: Need it or not?</vt:lpstr>
      <vt:lpstr>How much life insurance?</vt:lpstr>
      <vt:lpstr>Disability coverage</vt:lpstr>
      <vt:lpstr>PowerPoint Presentation</vt:lpstr>
      <vt:lpstr>Got it?</vt:lpstr>
    </vt:vector>
  </TitlesOfParts>
  <Company>Financial Beginnings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Bell</dc:creator>
  <cp:lastModifiedBy>Luis Bacca (External)</cp:lastModifiedBy>
  <cp:revision>83</cp:revision>
  <dcterms:created xsi:type="dcterms:W3CDTF">2014-03-13T17:13:40Z</dcterms:created>
  <dcterms:modified xsi:type="dcterms:W3CDTF">2020-12-30T20:17:40Z</dcterms:modified>
</cp:coreProperties>
</file>